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68" r:id="rId6"/>
    <p:sldId id="263" r:id="rId7"/>
    <p:sldId id="269" r:id="rId8"/>
    <p:sldId id="264" r:id="rId9"/>
    <p:sldId id="265" r:id="rId10"/>
    <p:sldId id="272" r:id="rId11"/>
    <p:sldId id="271" r:id="rId12"/>
    <p:sldId id="273" r:id="rId13"/>
    <p:sldId id="267" r:id="rId14"/>
    <p:sldId id="274" r:id="rId15"/>
    <p:sldId id="270" r:id="rId16"/>
    <p:sldId id="275" r:id="rId17"/>
    <p:sldId id="266" r:id="rId18"/>
    <p:sldId id="276" r:id="rId19"/>
    <p:sldId id="27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1C7F1FF-7D0C-990A-C4EA-8879F6A82EAC}" name="Julia Hosking" initials="JH" userId="S::Julia.Hosking@salvationarmy.org.au::f37c2b41-8689-4b5d-86e4-57670b4b4b6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039669-CD17-F5A0-F4A8-C15FD3481578}" v="7" dt="2023-10-16T02:34:59.767"/>
    <p1510:client id="{FD0823DF-EBFF-4047-ACF9-EA855B5BE40F}" v="184" dt="2023-10-16T02:52:10.6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49" autoAdjust="0"/>
    <p:restoredTop sz="94660"/>
  </p:normalViewPr>
  <p:slideViewPr>
    <p:cSldViewPr snapToGrid="0" showGuides="1">
      <p:cViewPr>
        <p:scale>
          <a:sx n="80" d="100"/>
          <a:sy n="80" d="100"/>
        </p:scale>
        <p:origin x="619" y="1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ire Hill" userId="S::claire.hill@salvationarmy.org.au::395705f2-a15c-40fb-87d5-b2cda3f30c38" providerId="AD" clId="Web-{79A3816A-F05B-9605-05E3-0F36B984AC0B}"/>
    <pc:docChg chg="modSld">
      <pc:chgData name="Claire Hill" userId="S::claire.hill@salvationarmy.org.au::395705f2-a15c-40fb-87d5-b2cda3f30c38" providerId="AD" clId="Web-{79A3816A-F05B-9605-05E3-0F36B984AC0B}" dt="2023-08-29T01:26:16.118" v="13" actId="20577"/>
      <pc:docMkLst>
        <pc:docMk/>
      </pc:docMkLst>
      <pc:sldChg chg="modSp">
        <pc:chgData name="Claire Hill" userId="S::claire.hill@salvationarmy.org.au::395705f2-a15c-40fb-87d5-b2cda3f30c38" providerId="AD" clId="Web-{79A3816A-F05B-9605-05E3-0F36B984AC0B}" dt="2023-08-29T01:25:46.101" v="5" actId="20577"/>
        <pc:sldMkLst>
          <pc:docMk/>
          <pc:sldMk cId="1149421149" sldId="267"/>
        </pc:sldMkLst>
        <pc:spChg chg="mod">
          <ac:chgData name="Claire Hill" userId="S::claire.hill@salvationarmy.org.au::395705f2-a15c-40fb-87d5-b2cda3f30c38" providerId="AD" clId="Web-{79A3816A-F05B-9605-05E3-0F36B984AC0B}" dt="2023-08-29T01:25:46.101" v="5" actId="20577"/>
          <ac:spMkLst>
            <pc:docMk/>
            <pc:sldMk cId="1149421149" sldId="267"/>
            <ac:spMk id="2" creationId="{090296C7-6FD1-CC0D-129F-3FDF2DC20D30}"/>
          </ac:spMkLst>
        </pc:spChg>
      </pc:sldChg>
      <pc:sldChg chg="modSp">
        <pc:chgData name="Claire Hill" userId="S::claire.hill@salvationarmy.org.au::395705f2-a15c-40fb-87d5-b2cda3f30c38" providerId="AD" clId="Web-{79A3816A-F05B-9605-05E3-0F36B984AC0B}" dt="2023-08-29T01:25:18.257" v="3" actId="20577"/>
        <pc:sldMkLst>
          <pc:docMk/>
          <pc:sldMk cId="3942596917" sldId="272"/>
        </pc:sldMkLst>
        <pc:spChg chg="mod">
          <ac:chgData name="Claire Hill" userId="S::claire.hill@salvationarmy.org.au::395705f2-a15c-40fb-87d5-b2cda3f30c38" providerId="AD" clId="Web-{79A3816A-F05B-9605-05E3-0F36B984AC0B}" dt="2023-08-29T01:25:18.257" v="3" actId="20577"/>
          <ac:spMkLst>
            <pc:docMk/>
            <pc:sldMk cId="3942596917" sldId="272"/>
            <ac:spMk id="2" creationId="{090296C7-6FD1-CC0D-129F-3FDF2DC20D30}"/>
          </ac:spMkLst>
        </pc:spChg>
      </pc:sldChg>
      <pc:sldChg chg="modSp">
        <pc:chgData name="Claire Hill" userId="S::claire.hill@salvationarmy.org.au::395705f2-a15c-40fb-87d5-b2cda3f30c38" providerId="AD" clId="Web-{79A3816A-F05B-9605-05E3-0F36B984AC0B}" dt="2023-08-29T01:25:56.445" v="8" actId="20577"/>
        <pc:sldMkLst>
          <pc:docMk/>
          <pc:sldMk cId="960840928" sldId="274"/>
        </pc:sldMkLst>
        <pc:spChg chg="mod">
          <ac:chgData name="Claire Hill" userId="S::claire.hill@salvationarmy.org.au::395705f2-a15c-40fb-87d5-b2cda3f30c38" providerId="AD" clId="Web-{79A3816A-F05B-9605-05E3-0F36B984AC0B}" dt="2023-08-29T01:25:56.445" v="8" actId="20577"/>
          <ac:spMkLst>
            <pc:docMk/>
            <pc:sldMk cId="960840928" sldId="274"/>
            <ac:spMk id="2" creationId="{090296C7-6FD1-CC0D-129F-3FDF2DC20D30}"/>
          </ac:spMkLst>
        </pc:spChg>
      </pc:sldChg>
      <pc:sldChg chg="modSp">
        <pc:chgData name="Claire Hill" userId="S::claire.hill@salvationarmy.org.au::395705f2-a15c-40fb-87d5-b2cda3f30c38" providerId="AD" clId="Web-{79A3816A-F05B-9605-05E3-0F36B984AC0B}" dt="2023-08-29T01:26:04.492" v="9" actId="20577"/>
        <pc:sldMkLst>
          <pc:docMk/>
          <pc:sldMk cId="470870581" sldId="275"/>
        </pc:sldMkLst>
        <pc:spChg chg="mod">
          <ac:chgData name="Claire Hill" userId="S::claire.hill@salvationarmy.org.au::395705f2-a15c-40fb-87d5-b2cda3f30c38" providerId="AD" clId="Web-{79A3816A-F05B-9605-05E3-0F36B984AC0B}" dt="2023-08-29T01:26:04.492" v="9" actId="20577"/>
          <ac:spMkLst>
            <pc:docMk/>
            <pc:sldMk cId="470870581" sldId="275"/>
            <ac:spMk id="2" creationId="{090296C7-6FD1-CC0D-129F-3FDF2DC20D30}"/>
          </ac:spMkLst>
        </pc:spChg>
      </pc:sldChg>
      <pc:sldChg chg="modSp">
        <pc:chgData name="Claire Hill" userId="S::claire.hill@salvationarmy.org.au::395705f2-a15c-40fb-87d5-b2cda3f30c38" providerId="AD" clId="Web-{79A3816A-F05B-9605-05E3-0F36B984AC0B}" dt="2023-08-29T01:26:16.118" v="13" actId="20577"/>
        <pc:sldMkLst>
          <pc:docMk/>
          <pc:sldMk cId="1994826002" sldId="276"/>
        </pc:sldMkLst>
        <pc:spChg chg="mod">
          <ac:chgData name="Claire Hill" userId="S::claire.hill@salvationarmy.org.au::395705f2-a15c-40fb-87d5-b2cda3f30c38" providerId="AD" clId="Web-{79A3816A-F05B-9605-05E3-0F36B984AC0B}" dt="2023-08-29T01:26:16.118" v="13" actId="20577"/>
          <ac:spMkLst>
            <pc:docMk/>
            <pc:sldMk cId="1994826002" sldId="276"/>
            <ac:spMk id="2" creationId="{090296C7-6FD1-CC0D-129F-3FDF2DC20D30}"/>
          </ac:spMkLst>
        </pc:spChg>
      </pc:sldChg>
    </pc:docChg>
  </pc:docChgLst>
  <pc:docChgLst>
    <pc:chgData name="Taryn Somerville" userId="69027dbc-bab2-498d-a7ad-5b94e4d4fd30" providerId="ADAL" clId="{FD0823DF-EBFF-4047-ACF9-EA855B5BE40F}"/>
    <pc:docChg chg="custSel modSld">
      <pc:chgData name="Taryn Somerville" userId="69027dbc-bab2-498d-a7ad-5b94e4d4fd30" providerId="ADAL" clId="{FD0823DF-EBFF-4047-ACF9-EA855B5BE40F}" dt="2023-10-16T03:05:58.831" v="504" actId="1076"/>
      <pc:docMkLst>
        <pc:docMk/>
      </pc:docMkLst>
      <pc:sldChg chg="modSp mod">
        <pc:chgData name="Taryn Somerville" userId="69027dbc-bab2-498d-a7ad-5b94e4d4fd30" providerId="ADAL" clId="{FD0823DF-EBFF-4047-ACF9-EA855B5BE40F}" dt="2023-10-16T01:49:32.848" v="6" actId="1035"/>
        <pc:sldMkLst>
          <pc:docMk/>
          <pc:sldMk cId="1861694298" sldId="257"/>
        </pc:sldMkLst>
        <pc:spChg chg="mod">
          <ac:chgData name="Taryn Somerville" userId="69027dbc-bab2-498d-a7ad-5b94e4d4fd30" providerId="ADAL" clId="{FD0823DF-EBFF-4047-ACF9-EA855B5BE40F}" dt="2023-10-16T01:49:32.848" v="6" actId="1035"/>
          <ac:spMkLst>
            <pc:docMk/>
            <pc:sldMk cId="1861694298" sldId="257"/>
            <ac:spMk id="2" creationId="{090296C7-6FD1-CC0D-129F-3FDF2DC20D30}"/>
          </ac:spMkLst>
        </pc:spChg>
      </pc:sldChg>
      <pc:sldChg chg="modSp mod">
        <pc:chgData name="Taryn Somerville" userId="69027dbc-bab2-498d-a7ad-5b94e4d4fd30" providerId="ADAL" clId="{FD0823DF-EBFF-4047-ACF9-EA855B5BE40F}" dt="2023-10-16T01:54:44.955" v="35" actId="1035"/>
        <pc:sldMkLst>
          <pc:docMk/>
          <pc:sldMk cId="3128193574" sldId="263"/>
        </pc:sldMkLst>
        <pc:spChg chg="mod">
          <ac:chgData name="Taryn Somerville" userId="69027dbc-bab2-498d-a7ad-5b94e4d4fd30" providerId="ADAL" clId="{FD0823DF-EBFF-4047-ACF9-EA855B5BE40F}" dt="2023-10-16T01:54:44.955" v="35" actId="1035"/>
          <ac:spMkLst>
            <pc:docMk/>
            <pc:sldMk cId="3128193574" sldId="263"/>
            <ac:spMk id="2" creationId="{090296C7-6FD1-CC0D-129F-3FDF2DC20D30}"/>
          </ac:spMkLst>
        </pc:spChg>
      </pc:sldChg>
      <pc:sldChg chg="modSp mod">
        <pc:chgData name="Taryn Somerville" userId="69027dbc-bab2-498d-a7ad-5b94e4d4fd30" providerId="ADAL" clId="{FD0823DF-EBFF-4047-ACF9-EA855B5BE40F}" dt="2023-10-16T02:51:50.128" v="459" actId="1038"/>
        <pc:sldMkLst>
          <pc:docMk/>
          <pc:sldMk cId="2204212715" sldId="264"/>
        </pc:sldMkLst>
        <pc:spChg chg="mod">
          <ac:chgData name="Taryn Somerville" userId="69027dbc-bab2-498d-a7ad-5b94e4d4fd30" providerId="ADAL" clId="{FD0823DF-EBFF-4047-ACF9-EA855B5BE40F}" dt="2023-10-16T02:51:50.128" v="459" actId="1038"/>
          <ac:spMkLst>
            <pc:docMk/>
            <pc:sldMk cId="2204212715" sldId="264"/>
            <ac:spMk id="2" creationId="{090296C7-6FD1-CC0D-129F-3FDF2DC20D30}"/>
          </ac:spMkLst>
        </pc:spChg>
      </pc:sldChg>
      <pc:sldChg chg="modSp mod">
        <pc:chgData name="Taryn Somerville" userId="69027dbc-bab2-498d-a7ad-5b94e4d4fd30" providerId="ADAL" clId="{FD0823DF-EBFF-4047-ACF9-EA855B5BE40F}" dt="2023-10-16T02:12:09.336" v="243" actId="1076"/>
        <pc:sldMkLst>
          <pc:docMk/>
          <pc:sldMk cId="4062647449" sldId="265"/>
        </pc:sldMkLst>
        <pc:spChg chg="mod">
          <ac:chgData name="Taryn Somerville" userId="69027dbc-bab2-498d-a7ad-5b94e4d4fd30" providerId="ADAL" clId="{FD0823DF-EBFF-4047-ACF9-EA855B5BE40F}" dt="2023-10-16T02:12:09.336" v="243" actId="1076"/>
          <ac:spMkLst>
            <pc:docMk/>
            <pc:sldMk cId="4062647449" sldId="265"/>
            <ac:spMk id="2" creationId="{090296C7-6FD1-CC0D-129F-3FDF2DC20D30}"/>
          </ac:spMkLst>
        </pc:spChg>
      </pc:sldChg>
      <pc:sldChg chg="modSp mod">
        <pc:chgData name="Taryn Somerville" userId="69027dbc-bab2-498d-a7ad-5b94e4d4fd30" providerId="ADAL" clId="{FD0823DF-EBFF-4047-ACF9-EA855B5BE40F}" dt="2023-10-16T02:31:19.607" v="314" actId="1035"/>
        <pc:sldMkLst>
          <pc:docMk/>
          <pc:sldMk cId="2874185803" sldId="266"/>
        </pc:sldMkLst>
        <pc:spChg chg="mod">
          <ac:chgData name="Taryn Somerville" userId="69027dbc-bab2-498d-a7ad-5b94e4d4fd30" providerId="ADAL" clId="{FD0823DF-EBFF-4047-ACF9-EA855B5BE40F}" dt="2023-10-16T02:31:19.607" v="314" actId="1035"/>
          <ac:spMkLst>
            <pc:docMk/>
            <pc:sldMk cId="2874185803" sldId="266"/>
            <ac:spMk id="2" creationId="{090296C7-6FD1-CC0D-129F-3FDF2DC20D30}"/>
          </ac:spMkLst>
        </pc:spChg>
      </pc:sldChg>
      <pc:sldChg chg="modSp mod">
        <pc:chgData name="Taryn Somerville" userId="69027dbc-bab2-498d-a7ad-5b94e4d4fd30" providerId="ADAL" clId="{FD0823DF-EBFF-4047-ACF9-EA855B5BE40F}" dt="2023-10-16T03:05:23.076" v="497" actId="12788"/>
        <pc:sldMkLst>
          <pc:docMk/>
          <pc:sldMk cId="1149421149" sldId="267"/>
        </pc:sldMkLst>
        <pc:spChg chg="mod">
          <ac:chgData name="Taryn Somerville" userId="69027dbc-bab2-498d-a7ad-5b94e4d4fd30" providerId="ADAL" clId="{FD0823DF-EBFF-4047-ACF9-EA855B5BE40F}" dt="2023-10-16T03:05:23.076" v="497" actId="12788"/>
          <ac:spMkLst>
            <pc:docMk/>
            <pc:sldMk cId="1149421149" sldId="267"/>
            <ac:spMk id="2" creationId="{090296C7-6FD1-CC0D-129F-3FDF2DC20D30}"/>
          </ac:spMkLst>
        </pc:spChg>
      </pc:sldChg>
      <pc:sldChg chg="modSp mod">
        <pc:chgData name="Taryn Somerville" userId="69027dbc-bab2-498d-a7ad-5b94e4d4fd30" providerId="ADAL" clId="{FD0823DF-EBFF-4047-ACF9-EA855B5BE40F}" dt="2023-10-16T01:54:04.748" v="22" actId="1036"/>
        <pc:sldMkLst>
          <pc:docMk/>
          <pc:sldMk cId="2261722056" sldId="268"/>
        </pc:sldMkLst>
        <pc:spChg chg="mod">
          <ac:chgData name="Taryn Somerville" userId="69027dbc-bab2-498d-a7ad-5b94e4d4fd30" providerId="ADAL" clId="{FD0823DF-EBFF-4047-ACF9-EA855B5BE40F}" dt="2023-10-16T01:54:04.748" v="22" actId="1036"/>
          <ac:spMkLst>
            <pc:docMk/>
            <pc:sldMk cId="2261722056" sldId="268"/>
            <ac:spMk id="2" creationId="{090296C7-6FD1-CC0D-129F-3FDF2DC20D30}"/>
          </ac:spMkLst>
        </pc:spChg>
      </pc:sldChg>
      <pc:sldChg chg="modSp mod">
        <pc:chgData name="Taryn Somerville" userId="69027dbc-bab2-498d-a7ad-5b94e4d4fd30" providerId="ADAL" clId="{FD0823DF-EBFF-4047-ACF9-EA855B5BE40F}" dt="2023-10-16T01:56:31.771" v="64" actId="1036"/>
        <pc:sldMkLst>
          <pc:docMk/>
          <pc:sldMk cId="2057547000" sldId="269"/>
        </pc:sldMkLst>
        <pc:spChg chg="mod">
          <ac:chgData name="Taryn Somerville" userId="69027dbc-bab2-498d-a7ad-5b94e4d4fd30" providerId="ADAL" clId="{FD0823DF-EBFF-4047-ACF9-EA855B5BE40F}" dt="2023-10-16T01:56:31.771" v="64" actId="1036"/>
          <ac:spMkLst>
            <pc:docMk/>
            <pc:sldMk cId="2057547000" sldId="269"/>
            <ac:spMk id="3" creationId="{F6F58C3F-B70F-EBC2-5AD1-B7280F573F0C}"/>
          </ac:spMkLst>
        </pc:spChg>
      </pc:sldChg>
      <pc:sldChg chg="modSp mod">
        <pc:chgData name="Taryn Somerville" userId="69027dbc-bab2-498d-a7ad-5b94e4d4fd30" providerId="ADAL" clId="{FD0823DF-EBFF-4047-ACF9-EA855B5BE40F}" dt="2023-10-16T02:52:10.648" v="495" actId="1036"/>
        <pc:sldMkLst>
          <pc:docMk/>
          <pc:sldMk cId="298781485" sldId="270"/>
        </pc:sldMkLst>
        <pc:spChg chg="mod">
          <ac:chgData name="Taryn Somerville" userId="69027dbc-bab2-498d-a7ad-5b94e4d4fd30" providerId="ADAL" clId="{FD0823DF-EBFF-4047-ACF9-EA855B5BE40F}" dt="2023-10-16T02:52:10.648" v="495" actId="1036"/>
          <ac:spMkLst>
            <pc:docMk/>
            <pc:sldMk cId="298781485" sldId="270"/>
            <ac:spMk id="2" creationId="{090296C7-6FD1-CC0D-129F-3FDF2DC20D30}"/>
          </ac:spMkLst>
        </pc:spChg>
      </pc:sldChg>
      <pc:sldChg chg="modSp mod">
        <pc:chgData name="Taryn Somerville" userId="69027dbc-bab2-498d-a7ad-5b94e4d4fd30" providerId="ADAL" clId="{FD0823DF-EBFF-4047-ACF9-EA855B5BE40F}" dt="2023-10-16T02:50:24.718" v="365" actId="1036"/>
        <pc:sldMkLst>
          <pc:docMk/>
          <pc:sldMk cId="1761145816" sldId="271"/>
        </pc:sldMkLst>
        <pc:spChg chg="mod">
          <ac:chgData name="Taryn Somerville" userId="69027dbc-bab2-498d-a7ad-5b94e4d4fd30" providerId="ADAL" clId="{FD0823DF-EBFF-4047-ACF9-EA855B5BE40F}" dt="2023-10-16T02:50:24.718" v="365" actId="1036"/>
          <ac:spMkLst>
            <pc:docMk/>
            <pc:sldMk cId="1761145816" sldId="271"/>
            <ac:spMk id="2" creationId="{090296C7-6FD1-CC0D-129F-3FDF2DC20D30}"/>
          </ac:spMkLst>
        </pc:spChg>
      </pc:sldChg>
      <pc:sldChg chg="modSp mod">
        <pc:chgData name="Taryn Somerville" userId="69027dbc-bab2-498d-a7ad-5b94e4d4fd30" providerId="ADAL" clId="{FD0823DF-EBFF-4047-ACF9-EA855B5BE40F}" dt="2023-10-16T02:01:12.556" v="103" actId="1076"/>
        <pc:sldMkLst>
          <pc:docMk/>
          <pc:sldMk cId="3942596917" sldId="272"/>
        </pc:sldMkLst>
        <pc:spChg chg="mod">
          <ac:chgData name="Taryn Somerville" userId="69027dbc-bab2-498d-a7ad-5b94e4d4fd30" providerId="ADAL" clId="{FD0823DF-EBFF-4047-ACF9-EA855B5BE40F}" dt="2023-10-16T02:01:12.556" v="103" actId="1076"/>
          <ac:spMkLst>
            <pc:docMk/>
            <pc:sldMk cId="3942596917" sldId="272"/>
            <ac:spMk id="2" creationId="{090296C7-6FD1-CC0D-129F-3FDF2DC20D30}"/>
          </ac:spMkLst>
        </pc:spChg>
      </pc:sldChg>
      <pc:sldChg chg="modSp mod">
        <pc:chgData name="Taryn Somerville" userId="69027dbc-bab2-498d-a7ad-5b94e4d4fd30" providerId="ADAL" clId="{FD0823DF-EBFF-4047-ACF9-EA855B5BE40F}" dt="2023-10-16T02:12:43.109" v="262" actId="1035"/>
        <pc:sldMkLst>
          <pc:docMk/>
          <pc:sldMk cId="2817154329" sldId="273"/>
        </pc:sldMkLst>
        <pc:spChg chg="mod">
          <ac:chgData name="Taryn Somerville" userId="69027dbc-bab2-498d-a7ad-5b94e4d4fd30" providerId="ADAL" clId="{FD0823DF-EBFF-4047-ACF9-EA855B5BE40F}" dt="2023-10-16T02:12:43.109" v="262" actId="1035"/>
          <ac:spMkLst>
            <pc:docMk/>
            <pc:sldMk cId="2817154329" sldId="273"/>
            <ac:spMk id="2" creationId="{090296C7-6FD1-CC0D-129F-3FDF2DC20D30}"/>
          </ac:spMkLst>
        </pc:spChg>
      </pc:sldChg>
      <pc:sldChg chg="modSp mod">
        <pc:chgData name="Taryn Somerville" userId="69027dbc-bab2-498d-a7ad-5b94e4d4fd30" providerId="ADAL" clId="{FD0823DF-EBFF-4047-ACF9-EA855B5BE40F}" dt="2023-10-16T02:07:07.820" v="147" actId="1036"/>
        <pc:sldMkLst>
          <pc:docMk/>
          <pc:sldMk cId="960840928" sldId="274"/>
        </pc:sldMkLst>
        <pc:spChg chg="mod">
          <ac:chgData name="Taryn Somerville" userId="69027dbc-bab2-498d-a7ad-5b94e4d4fd30" providerId="ADAL" clId="{FD0823DF-EBFF-4047-ACF9-EA855B5BE40F}" dt="2023-10-16T02:07:07.820" v="147" actId="1036"/>
          <ac:spMkLst>
            <pc:docMk/>
            <pc:sldMk cId="960840928" sldId="274"/>
            <ac:spMk id="2" creationId="{090296C7-6FD1-CC0D-129F-3FDF2DC20D30}"/>
          </ac:spMkLst>
        </pc:spChg>
      </pc:sldChg>
      <pc:sldChg chg="modSp mod">
        <pc:chgData name="Taryn Somerville" userId="69027dbc-bab2-498d-a7ad-5b94e4d4fd30" providerId="ADAL" clId="{FD0823DF-EBFF-4047-ACF9-EA855B5BE40F}" dt="2023-10-16T03:05:58.831" v="504" actId="1076"/>
        <pc:sldMkLst>
          <pc:docMk/>
          <pc:sldMk cId="470870581" sldId="275"/>
        </pc:sldMkLst>
        <pc:spChg chg="mod">
          <ac:chgData name="Taryn Somerville" userId="69027dbc-bab2-498d-a7ad-5b94e4d4fd30" providerId="ADAL" clId="{FD0823DF-EBFF-4047-ACF9-EA855B5BE40F}" dt="2023-10-16T03:05:58.831" v="504" actId="1076"/>
          <ac:spMkLst>
            <pc:docMk/>
            <pc:sldMk cId="470870581" sldId="275"/>
            <ac:spMk id="2" creationId="{090296C7-6FD1-CC0D-129F-3FDF2DC20D30}"/>
          </ac:spMkLst>
        </pc:spChg>
      </pc:sldChg>
      <pc:sldChg chg="modSp mod">
        <pc:chgData name="Taryn Somerville" userId="69027dbc-bab2-498d-a7ad-5b94e4d4fd30" providerId="ADAL" clId="{FD0823DF-EBFF-4047-ACF9-EA855B5BE40F}" dt="2023-10-16T02:28:28.646" v="301" actId="1076"/>
        <pc:sldMkLst>
          <pc:docMk/>
          <pc:sldMk cId="1994826002" sldId="276"/>
        </pc:sldMkLst>
        <pc:spChg chg="mod">
          <ac:chgData name="Taryn Somerville" userId="69027dbc-bab2-498d-a7ad-5b94e4d4fd30" providerId="ADAL" clId="{FD0823DF-EBFF-4047-ACF9-EA855B5BE40F}" dt="2023-10-16T02:28:28.646" v="301" actId="1076"/>
          <ac:spMkLst>
            <pc:docMk/>
            <pc:sldMk cId="1994826002" sldId="276"/>
            <ac:spMk id="2" creationId="{090296C7-6FD1-CC0D-129F-3FDF2DC20D30}"/>
          </ac:spMkLst>
        </pc:spChg>
      </pc:sldChg>
      <pc:sldChg chg="modSp mod">
        <pc:chgData name="Taryn Somerville" userId="69027dbc-bab2-498d-a7ad-5b94e4d4fd30" providerId="ADAL" clId="{FD0823DF-EBFF-4047-ACF9-EA855B5BE40F}" dt="2023-10-16T02:28:54.375" v="307" actId="12788"/>
        <pc:sldMkLst>
          <pc:docMk/>
          <pc:sldMk cId="3091779322" sldId="277"/>
        </pc:sldMkLst>
        <pc:spChg chg="mod">
          <ac:chgData name="Taryn Somerville" userId="69027dbc-bab2-498d-a7ad-5b94e4d4fd30" providerId="ADAL" clId="{FD0823DF-EBFF-4047-ACF9-EA855B5BE40F}" dt="2023-10-16T02:28:54.375" v="307" actId="12788"/>
          <ac:spMkLst>
            <pc:docMk/>
            <pc:sldMk cId="3091779322" sldId="277"/>
            <ac:spMk id="2" creationId="{090296C7-6FD1-CC0D-129F-3FDF2DC20D30}"/>
          </ac:spMkLst>
        </pc:spChg>
      </pc:sldChg>
    </pc:docChg>
  </pc:docChgLst>
  <pc:docChgLst>
    <pc:chgData name="Omar Dalagan" userId="7af59622-c04f-4f5e-a532-d4d5d074cd13" providerId="ADAL" clId="{31DA1446-91E5-1240-A7EB-CFD16E5DA1DA}"/>
    <pc:docChg chg="undo custSel modSld modMainMaster">
      <pc:chgData name="Omar Dalagan" userId="7af59622-c04f-4f5e-a532-d4d5d074cd13" providerId="ADAL" clId="{31DA1446-91E5-1240-A7EB-CFD16E5DA1DA}" dt="2023-10-13T03:22:39.927" v="102" actId="2711"/>
      <pc:docMkLst>
        <pc:docMk/>
      </pc:docMkLst>
      <pc:sldChg chg="delSp modSp mod modClrScheme chgLayout">
        <pc:chgData name="Omar Dalagan" userId="7af59622-c04f-4f5e-a532-d4d5d074cd13" providerId="ADAL" clId="{31DA1446-91E5-1240-A7EB-CFD16E5DA1DA}" dt="2023-10-13T03:09:04.741" v="4" actId="20577"/>
        <pc:sldMkLst>
          <pc:docMk/>
          <pc:sldMk cId="1861694298" sldId="257"/>
        </pc:sldMkLst>
        <pc:spChg chg="mod ord">
          <ac:chgData name="Omar Dalagan" userId="7af59622-c04f-4f5e-a532-d4d5d074cd13" providerId="ADAL" clId="{31DA1446-91E5-1240-A7EB-CFD16E5DA1DA}" dt="2023-10-13T03:09:04.741" v="4" actId="20577"/>
          <ac:spMkLst>
            <pc:docMk/>
            <pc:sldMk cId="1861694298" sldId="257"/>
            <ac:spMk id="2" creationId="{090296C7-6FD1-CC0D-129F-3FDF2DC20D30}"/>
          </ac:spMkLst>
        </pc:spChg>
        <pc:spChg chg="del mod">
          <ac:chgData name="Omar Dalagan" userId="7af59622-c04f-4f5e-a532-d4d5d074cd13" providerId="ADAL" clId="{31DA1446-91E5-1240-A7EB-CFD16E5DA1DA}" dt="2023-10-13T03:09:00.446" v="3" actId="700"/>
          <ac:spMkLst>
            <pc:docMk/>
            <pc:sldMk cId="1861694298" sldId="257"/>
            <ac:spMk id="3" creationId="{4B6B0EEA-03D8-F00B-F3C6-B35F4C410867}"/>
          </ac:spMkLst>
        </pc:spChg>
      </pc:sldChg>
      <pc:sldChg chg="modSp mod">
        <pc:chgData name="Omar Dalagan" userId="7af59622-c04f-4f5e-a532-d4d5d074cd13" providerId="ADAL" clId="{31DA1446-91E5-1240-A7EB-CFD16E5DA1DA}" dt="2023-10-13T03:10:18.475" v="18" actId="1076"/>
        <pc:sldMkLst>
          <pc:docMk/>
          <pc:sldMk cId="3128193574" sldId="263"/>
        </pc:sldMkLst>
        <pc:spChg chg="mod">
          <ac:chgData name="Omar Dalagan" userId="7af59622-c04f-4f5e-a532-d4d5d074cd13" providerId="ADAL" clId="{31DA1446-91E5-1240-A7EB-CFD16E5DA1DA}" dt="2023-10-13T03:10:18.475" v="18" actId="1076"/>
          <ac:spMkLst>
            <pc:docMk/>
            <pc:sldMk cId="3128193574" sldId="263"/>
            <ac:spMk id="2" creationId="{090296C7-6FD1-CC0D-129F-3FDF2DC20D30}"/>
          </ac:spMkLst>
        </pc:spChg>
      </pc:sldChg>
      <pc:sldChg chg="modSp mod modClrScheme chgLayout">
        <pc:chgData name="Omar Dalagan" userId="7af59622-c04f-4f5e-a532-d4d5d074cd13" providerId="ADAL" clId="{31DA1446-91E5-1240-A7EB-CFD16E5DA1DA}" dt="2023-10-13T03:11:51.867" v="33" actId="1076"/>
        <pc:sldMkLst>
          <pc:docMk/>
          <pc:sldMk cId="2204212715" sldId="264"/>
        </pc:sldMkLst>
        <pc:spChg chg="mod ord">
          <ac:chgData name="Omar Dalagan" userId="7af59622-c04f-4f5e-a532-d4d5d074cd13" providerId="ADAL" clId="{31DA1446-91E5-1240-A7EB-CFD16E5DA1DA}" dt="2023-10-13T03:11:51.867" v="33" actId="1076"/>
          <ac:spMkLst>
            <pc:docMk/>
            <pc:sldMk cId="2204212715" sldId="264"/>
            <ac:spMk id="2" creationId="{090296C7-6FD1-CC0D-129F-3FDF2DC20D30}"/>
          </ac:spMkLst>
        </pc:spChg>
      </pc:sldChg>
      <pc:sldChg chg="modSp mod">
        <pc:chgData name="Omar Dalagan" userId="7af59622-c04f-4f5e-a532-d4d5d074cd13" providerId="ADAL" clId="{31DA1446-91E5-1240-A7EB-CFD16E5DA1DA}" dt="2023-10-13T03:12:21.300" v="39" actId="1076"/>
        <pc:sldMkLst>
          <pc:docMk/>
          <pc:sldMk cId="4062647449" sldId="265"/>
        </pc:sldMkLst>
        <pc:spChg chg="mod">
          <ac:chgData name="Omar Dalagan" userId="7af59622-c04f-4f5e-a532-d4d5d074cd13" providerId="ADAL" clId="{31DA1446-91E5-1240-A7EB-CFD16E5DA1DA}" dt="2023-10-13T03:12:21.300" v="39" actId="1076"/>
          <ac:spMkLst>
            <pc:docMk/>
            <pc:sldMk cId="4062647449" sldId="265"/>
            <ac:spMk id="2" creationId="{090296C7-6FD1-CC0D-129F-3FDF2DC20D30}"/>
          </ac:spMkLst>
        </pc:spChg>
      </pc:sldChg>
      <pc:sldChg chg="modSp mod">
        <pc:chgData name="Omar Dalagan" userId="7af59622-c04f-4f5e-a532-d4d5d074cd13" providerId="ADAL" clId="{31DA1446-91E5-1240-A7EB-CFD16E5DA1DA}" dt="2023-10-13T03:21:07.567" v="90" actId="1076"/>
        <pc:sldMkLst>
          <pc:docMk/>
          <pc:sldMk cId="2874185803" sldId="266"/>
        </pc:sldMkLst>
        <pc:spChg chg="mod">
          <ac:chgData name="Omar Dalagan" userId="7af59622-c04f-4f5e-a532-d4d5d074cd13" providerId="ADAL" clId="{31DA1446-91E5-1240-A7EB-CFD16E5DA1DA}" dt="2023-10-13T03:21:07.567" v="90" actId="1076"/>
          <ac:spMkLst>
            <pc:docMk/>
            <pc:sldMk cId="2874185803" sldId="266"/>
            <ac:spMk id="2" creationId="{090296C7-6FD1-CC0D-129F-3FDF2DC20D30}"/>
          </ac:spMkLst>
        </pc:spChg>
      </pc:sldChg>
      <pc:sldChg chg="modSp mod">
        <pc:chgData name="Omar Dalagan" userId="7af59622-c04f-4f5e-a532-d4d5d074cd13" providerId="ADAL" clId="{31DA1446-91E5-1240-A7EB-CFD16E5DA1DA}" dt="2023-10-13T03:16:14.251" v="64" actId="6559"/>
        <pc:sldMkLst>
          <pc:docMk/>
          <pc:sldMk cId="1149421149" sldId="267"/>
        </pc:sldMkLst>
        <pc:spChg chg="mod">
          <ac:chgData name="Omar Dalagan" userId="7af59622-c04f-4f5e-a532-d4d5d074cd13" providerId="ADAL" clId="{31DA1446-91E5-1240-A7EB-CFD16E5DA1DA}" dt="2023-10-13T03:16:14.251" v="64" actId="6559"/>
          <ac:spMkLst>
            <pc:docMk/>
            <pc:sldMk cId="1149421149" sldId="267"/>
            <ac:spMk id="2" creationId="{090296C7-6FD1-CC0D-129F-3FDF2DC20D30}"/>
          </ac:spMkLst>
        </pc:spChg>
      </pc:sldChg>
      <pc:sldChg chg="addSp delSp modSp mod">
        <pc:chgData name="Omar Dalagan" userId="7af59622-c04f-4f5e-a532-d4d5d074cd13" providerId="ADAL" clId="{31DA1446-91E5-1240-A7EB-CFD16E5DA1DA}" dt="2023-10-13T03:09:51.807" v="13" actId="1076"/>
        <pc:sldMkLst>
          <pc:docMk/>
          <pc:sldMk cId="2261722056" sldId="268"/>
        </pc:sldMkLst>
        <pc:spChg chg="mod">
          <ac:chgData name="Omar Dalagan" userId="7af59622-c04f-4f5e-a532-d4d5d074cd13" providerId="ADAL" clId="{31DA1446-91E5-1240-A7EB-CFD16E5DA1DA}" dt="2023-10-13T03:09:51.807" v="13" actId="1076"/>
          <ac:spMkLst>
            <pc:docMk/>
            <pc:sldMk cId="2261722056" sldId="268"/>
            <ac:spMk id="2" creationId="{090296C7-6FD1-CC0D-129F-3FDF2DC20D30}"/>
          </ac:spMkLst>
        </pc:spChg>
        <pc:spChg chg="add del mod">
          <ac:chgData name="Omar Dalagan" userId="7af59622-c04f-4f5e-a532-d4d5d074cd13" providerId="ADAL" clId="{31DA1446-91E5-1240-A7EB-CFD16E5DA1DA}" dt="2023-10-13T03:09:30.356" v="8"/>
          <ac:spMkLst>
            <pc:docMk/>
            <pc:sldMk cId="2261722056" sldId="268"/>
            <ac:spMk id="3" creationId="{B74C379B-A619-3202-949D-A05998B6D53B}"/>
          </ac:spMkLst>
        </pc:spChg>
      </pc:sldChg>
      <pc:sldChg chg="addSp delSp modSp mod">
        <pc:chgData name="Omar Dalagan" userId="7af59622-c04f-4f5e-a532-d4d5d074cd13" providerId="ADAL" clId="{31DA1446-91E5-1240-A7EB-CFD16E5DA1DA}" dt="2023-10-13T03:11:16.305" v="27" actId="6559"/>
        <pc:sldMkLst>
          <pc:docMk/>
          <pc:sldMk cId="2057547000" sldId="269"/>
        </pc:sldMkLst>
        <pc:spChg chg="del mod">
          <ac:chgData name="Omar Dalagan" userId="7af59622-c04f-4f5e-a532-d4d5d074cd13" providerId="ADAL" clId="{31DA1446-91E5-1240-A7EB-CFD16E5DA1DA}" dt="2023-10-13T03:10:38.710" v="22" actId="478"/>
          <ac:spMkLst>
            <pc:docMk/>
            <pc:sldMk cId="2057547000" sldId="269"/>
            <ac:spMk id="2" creationId="{090296C7-6FD1-CC0D-129F-3FDF2DC20D30}"/>
          </ac:spMkLst>
        </pc:spChg>
        <pc:spChg chg="add mod">
          <ac:chgData name="Omar Dalagan" userId="7af59622-c04f-4f5e-a532-d4d5d074cd13" providerId="ADAL" clId="{31DA1446-91E5-1240-A7EB-CFD16E5DA1DA}" dt="2023-10-13T03:11:16.305" v="27" actId="6559"/>
          <ac:spMkLst>
            <pc:docMk/>
            <pc:sldMk cId="2057547000" sldId="269"/>
            <ac:spMk id="3" creationId="{F6F58C3F-B70F-EBC2-5AD1-B7280F573F0C}"/>
          </ac:spMkLst>
        </pc:spChg>
      </pc:sldChg>
      <pc:sldChg chg="modSp mod modClrScheme chgLayout">
        <pc:chgData name="Omar Dalagan" userId="7af59622-c04f-4f5e-a532-d4d5d074cd13" providerId="ADAL" clId="{31DA1446-91E5-1240-A7EB-CFD16E5DA1DA}" dt="2023-10-13T03:20:03.361" v="79" actId="1076"/>
        <pc:sldMkLst>
          <pc:docMk/>
          <pc:sldMk cId="298781485" sldId="270"/>
        </pc:sldMkLst>
        <pc:spChg chg="mod ord">
          <ac:chgData name="Omar Dalagan" userId="7af59622-c04f-4f5e-a532-d4d5d074cd13" providerId="ADAL" clId="{31DA1446-91E5-1240-A7EB-CFD16E5DA1DA}" dt="2023-10-13T03:20:03.361" v="79" actId="1076"/>
          <ac:spMkLst>
            <pc:docMk/>
            <pc:sldMk cId="298781485" sldId="270"/>
            <ac:spMk id="2" creationId="{090296C7-6FD1-CC0D-129F-3FDF2DC20D30}"/>
          </ac:spMkLst>
        </pc:spChg>
      </pc:sldChg>
      <pc:sldChg chg="modSp mod modClrScheme chgLayout">
        <pc:chgData name="Omar Dalagan" userId="7af59622-c04f-4f5e-a532-d4d5d074cd13" providerId="ADAL" clId="{31DA1446-91E5-1240-A7EB-CFD16E5DA1DA}" dt="2023-10-13T03:13:33.518" v="52" actId="2711"/>
        <pc:sldMkLst>
          <pc:docMk/>
          <pc:sldMk cId="1761145816" sldId="271"/>
        </pc:sldMkLst>
        <pc:spChg chg="mod ord">
          <ac:chgData name="Omar Dalagan" userId="7af59622-c04f-4f5e-a532-d4d5d074cd13" providerId="ADAL" clId="{31DA1446-91E5-1240-A7EB-CFD16E5DA1DA}" dt="2023-10-13T03:13:33.518" v="52" actId="2711"/>
          <ac:spMkLst>
            <pc:docMk/>
            <pc:sldMk cId="1761145816" sldId="271"/>
            <ac:spMk id="2" creationId="{090296C7-6FD1-CC0D-129F-3FDF2DC20D30}"/>
          </ac:spMkLst>
        </pc:spChg>
      </pc:sldChg>
      <pc:sldChg chg="modSp mod">
        <pc:chgData name="Omar Dalagan" userId="7af59622-c04f-4f5e-a532-d4d5d074cd13" providerId="ADAL" clId="{31DA1446-91E5-1240-A7EB-CFD16E5DA1DA}" dt="2023-10-13T03:13:11.129" v="49" actId="1076"/>
        <pc:sldMkLst>
          <pc:docMk/>
          <pc:sldMk cId="3942596917" sldId="272"/>
        </pc:sldMkLst>
        <pc:spChg chg="mod">
          <ac:chgData name="Omar Dalagan" userId="7af59622-c04f-4f5e-a532-d4d5d074cd13" providerId="ADAL" clId="{31DA1446-91E5-1240-A7EB-CFD16E5DA1DA}" dt="2023-10-13T03:13:11.129" v="49" actId="1076"/>
          <ac:spMkLst>
            <pc:docMk/>
            <pc:sldMk cId="3942596917" sldId="272"/>
            <ac:spMk id="2" creationId="{090296C7-6FD1-CC0D-129F-3FDF2DC20D30}"/>
          </ac:spMkLst>
        </pc:spChg>
      </pc:sldChg>
      <pc:sldChg chg="modSp mod">
        <pc:chgData name="Omar Dalagan" userId="7af59622-c04f-4f5e-a532-d4d5d074cd13" providerId="ADAL" clId="{31DA1446-91E5-1240-A7EB-CFD16E5DA1DA}" dt="2023-10-13T03:14:07.815" v="59" actId="1076"/>
        <pc:sldMkLst>
          <pc:docMk/>
          <pc:sldMk cId="2817154329" sldId="273"/>
        </pc:sldMkLst>
        <pc:spChg chg="mod">
          <ac:chgData name="Omar Dalagan" userId="7af59622-c04f-4f5e-a532-d4d5d074cd13" providerId="ADAL" clId="{31DA1446-91E5-1240-A7EB-CFD16E5DA1DA}" dt="2023-10-13T03:14:07.815" v="59" actId="1076"/>
          <ac:spMkLst>
            <pc:docMk/>
            <pc:sldMk cId="2817154329" sldId="273"/>
            <ac:spMk id="2" creationId="{090296C7-6FD1-CC0D-129F-3FDF2DC20D30}"/>
          </ac:spMkLst>
        </pc:spChg>
      </pc:sldChg>
      <pc:sldChg chg="modSp mod">
        <pc:chgData name="Omar Dalagan" userId="7af59622-c04f-4f5e-a532-d4d5d074cd13" providerId="ADAL" clId="{31DA1446-91E5-1240-A7EB-CFD16E5DA1DA}" dt="2023-10-13T03:19:34.344" v="75" actId="1076"/>
        <pc:sldMkLst>
          <pc:docMk/>
          <pc:sldMk cId="960840928" sldId="274"/>
        </pc:sldMkLst>
        <pc:spChg chg="mod">
          <ac:chgData name="Omar Dalagan" userId="7af59622-c04f-4f5e-a532-d4d5d074cd13" providerId="ADAL" clId="{31DA1446-91E5-1240-A7EB-CFD16E5DA1DA}" dt="2023-10-13T03:19:34.344" v="75" actId="1076"/>
          <ac:spMkLst>
            <pc:docMk/>
            <pc:sldMk cId="960840928" sldId="274"/>
            <ac:spMk id="2" creationId="{090296C7-6FD1-CC0D-129F-3FDF2DC20D30}"/>
          </ac:spMkLst>
        </pc:spChg>
      </pc:sldChg>
      <pc:sldChg chg="modSp mod">
        <pc:chgData name="Omar Dalagan" userId="7af59622-c04f-4f5e-a532-d4d5d074cd13" providerId="ADAL" clId="{31DA1446-91E5-1240-A7EB-CFD16E5DA1DA}" dt="2023-10-13T03:20:32.709" v="85" actId="1076"/>
        <pc:sldMkLst>
          <pc:docMk/>
          <pc:sldMk cId="470870581" sldId="275"/>
        </pc:sldMkLst>
        <pc:spChg chg="mod">
          <ac:chgData name="Omar Dalagan" userId="7af59622-c04f-4f5e-a532-d4d5d074cd13" providerId="ADAL" clId="{31DA1446-91E5-1240-A7EB-CFD16E5DA1DA}" dt="2023-10-13T03:20:32.709" v="85" actId="1076"/>
          <ac:spMkLst>
            <pc:docMk/>
            <pc:sldMk cId="470870581" sldId="275"/>
            <ac:spMk id="2" creationId="{090296C7-6FD1-CC0D-129F-3FDF2DC20D30}"/>
          </ac:spMkLst>
        </pc:spChg>
      </pc:sldChg>
      <pc:sldChg chg="modSp mod">
        <pc:chgData name="Omar Dalagan" userId="7af59622-c04f-4f5e-a532-d4d5d074cd13" providerId="ADAL" clId="{31DA1446-91E5-1240-A7EB-CFD16E5DA1DA}" dt="2023-10-13T03:22:15.197" v="99" actId="20577"/>
        <pc:sldMkLst>
          <pc:docMk/>
          <pc:sldMk cId="1994826002" sldId="276"/>
        </pc:sldMkLst>
        <pc:spChg chg="mod">
          <ac:chgData name="Omar Dalagan" userId="7af59622-c04f-4f5e-a532-d4d5d074cd13" providerId="ADAL" clId="{31DA1446-91E5-1240-A7EB-CFD16E5DA1DA}" dt="2023-10-13T03:22:15.197" v="99" actId="20577"/>
          <ac:spMkLst>
            <pc:docMk/>
            <pc:sldMk cId="1994826002" sldId="276"/>
            <ac:spMk id="2" creationId="{090296C7-6FD1-CC0D-129F-3FDF2DC20D30}"/>
          </ac:spMkLst>
        </pc:spChg>
      </pc:sldChg>
      <pc:sldChg chg="modSp mod modClrScheme chgLayout">
        <pc:chgData name="Omar Dalagan" userId="7af59622-c04f-4f5e-a532-d4d5d074cd13" providerId="ADAL" clId="{31DA1446-91E5-1240-A7EB-CFD16E5DA1DA}" dt="2023-10-13T03:22:39.927" v="102" actId="2711"/>
        <pc:sldMkLst>
          <pc:docMk/>
          <pc:sldMk cId="3091779322" sldId="277"/>
        </pc:sldMkLst>
        <pc:spChg chg="mod ord">
          <ac:chgData name="Omar Dalagan" userId="7af59622-c04f-4f5e-a532-d4d5d074cd13" providerId="ADAL" clId="{31DA1446-91E5-1240-A7EB-CFD16E5DA1DA}" dt="2023-10-13T03:22:39.927" v="102" actId="2711"/>
          <ac:spMkLst>
            <pc:docMk/>
            <pc:sldMk cId="3091779322" sldId="277"/>
            <ac:spMk id="2" creationId="{090296C7-6FD1-CC0D-129F-3FDF2DC20D30}"/>
          </ac:spMkLst>
        </pc:spChg>
      </pc:sldChg>
      <pc:sldMasterChg chg="modSldLayout">
        <pc:chgData name="Omar Dalagan" userId="7af59622-c04f-4f5e-a532-d4d5d074cd13" providerId="ADAL" clId="{31DA1446-91E5-1240-A7EB-CFD16E5DA1DA}" dt="2023-10-13T03:08:47.952" v="2" actId="20577"/>
        <pc:sldMasterMkLst>
          <pc:docMk/>
          <pc:sldMasterMk cId="3748869360" sldId="2147483660"/>
        </pc:sldMasterMkLst>
        <pc:sldLayoutChg chg="modSp mod">
          <pc:chgData name="Omar Dalagan" userId="7af59622-c04f-4f5e-a532-d4d5d074cd13" providerId="ADAL" clId="{31DA1446-91E5-1240-A7EB-CFD16E5DA1DA}" dt="2023-10-13T03:08:47.952" v="2" actId="20577"/>
          <pc:sldLayoutMkLst>
            <pc:docMk/>
            <pc:sldMasterMk cId="3748869360" sldId="2147483660"/>
            <pc:sldLayoutMk cId="1776425170" sldId="2147483674"/>
          </pc:sldLayoutMkLst>
          <pc:spChg chg="mod">
            <ac:chgData name="Omar Dalagan" userId="7af59622-c04f-4f5e-a532-d4d5d074cd13" providerId="ADAL" clId="{31DA1446-91E5-1240-A7EB-CFD16E5DA1DA}" dt="2023-10-13T03:08:47.952" v="2" actId="20577"/>
            <ac:spMkLst>
              <pc:docMk/>
              <pc:sldMasterMk cId="3748869360" sldId="2147483660"/>
              <pc:sldLayoutMk cId="1776425170" sldId="2147483674"/>
              <ac:spMk id="5" creationId="{6E1BB985-53FB-5A1F-198C-77E596071932}"/>
            </ac:spMkLst>
          </pc:spChg>
          <pc:spChg chg="mod">
            <ac:chgData name="Omar Dalagan" userId="7af59622-c04f-4f5e-a532-d4d5d074cd13" providerId="ADAL" clId="{31DA1446-91E5-1240-A7EB-CFD16E5DA1DA}" dt="2023-10-13T03:08:44.292" v="1" actId="20577"/>
            <ac:spMkLst>
              <pc:docMk/>
              <pc:sldMasterMk cId="3748869360" sldId="2147483660"/>
              <pc:sldLayoutMk cId="1776425170" sldId="2147483674"/>
              <ac:spMk id="6" creationId="{5D4CF89D-4B56-03B6-4FA7-BEA8F2603722}"/>
            </ac:spMkLst>
          </pc:spChg>
        </pc:sldLayoutChg>
      </pc:sldMasterChg>
    </pc:docChg>
  </pc:docChgLst>
  <pc:docChgLst>
    <pc:chgData name="Claire Hill" userId="S::claire.hill@salvationarmy.org.au::395705f2-a15c-40fb-87d5-b2cda3f30c38" providerId="AD" clId="Web-{00039669-CD17-F5A0-F4A8-C15FD3481578}"/>
    <pc:docChg chg="modSld">
      <pc:chgData name="Claire Hill" userId="S::claire.hill@salvationarmy.org.au::395705f2-a15c-40fb-87d5-b2cda3f30c38" providerId="AD" clId="Web-{00039669-CD17-F5A0-F4A8-C15FD3481578}" dt="2023-10-16T02:34:58.907" v="5"/>
      <pc:docMkLst>
        <pc:docMk/>
      </pc:docMkLst>
      <pc:sldChg chg="modSp delCm">
        <pc:chgData name="Claire Hill" userId="S::claire.hill@salvationarmy.org.au::395705f2-a15c-40fb-87d5-b2cda3f30c38" providerId="AD" clId="Web-{00039669-CD17-F5A0-F4A8-C15FD3481578}" dt="2023-10-16T02:34:58.907" v="5"/>
        <pc:sldMkLst>
          <pc:docMk/>
          <pc:sldMk cId="2204212715" sldId="264"/>
        </pc:sldMkLst>
        <pc:spChg chg="mod">
          <ac:chgData name="Claire Hill" userId="S::claire.hill@salvationarmy.org.au::395705f2-a15c-40fb-87d5-b2cda3f30c38" providerId="AD" clId="Web-{00039669-CD17-F5A0-F4A8-C15FD3481578}" dt="2023-10-16T02:34:58.751" v="4" actId="20577"/>
          <ac:spMkLst>
            <pc:docMk/>
            <pc:sldMk cId="2204212715" sldId="264"/>
            <ac:spMk id="2" creationId="{090296C7-6FD1-CC0D-129F-3FDF2DC20D30}"/>
          </ac:spMkLst>
        </pc:spChg>
      </pc:sldChg>
      <pc:sldChg chg="modSp">
        <pc:chgData name="Claire Hill" userId="S::claire.hill@salvationarmy.org.au::395705f2-a15c-40fb-87d5-b2cda3f30c38" providerId="AD" clId="Web-{00039669-CD17-F5A0-F4A8-C15FD3481578}" dt="2023-10-16T02:34:07.124" v="0" actId="20577"/>
        <pc:sldMkLst>
          <pc:docMk/>
          <pc:sldMk cId="2874185803" sldId="266"/>
        </pc:sldMkLst>
        <pc:spChg chg="mod">
          <ac:chgData name="Claire Hill" userId="S::claire.hill@salvationarmy.org.au::395705f2-a15c-40fb-87d5-b2cda3f30c38" providerId="AD" clId="Web-{00039669-CD17-F5A0-F4A8-C15FD3481578}" dt="2023-10-16T02:34:07.124" v="0" actId="20577"/>
          <ac:spMkLst>
            <pc:docMk/>
            <pc:sldMk cId="2874185803" sldId="266"/>
            <ac:spMk id="2" creationId="{090296C7-6FD1-CC0D-129F-3FDF2DC20D30}"/>
          </ac:spMkLst>
        </pc:spChg>
      </pc:sldChg>
    </pc:docChg>
  </pc:docChgLst>
  <pc:docChgLst>
    <pc:chgData name="Julia Hosking" userId="f37c2b41-8689-4b5d-86e4-57670b4b4b69" providerId="ADAL" clId="{734AA672-C00F-47AF-ABAC-5E8093F0B5DA}"/>
    <pc:docChg chg="modSld">
      <pc:chgData name="Julia Hosking" userId="f37c2b41-8689-4b5d-86e4-57670b4b4b69" providerId="ADAL" clId="{734AA672-C00F-47AF-ABAC-5E8093F0B5DA}" dt="2023-09-26T01:30:03.257" v="4" actId="20577"/>
      <pc:docMkLst>
        <pc:docMk/>
      </pc:docMkLst>
      <pc:sldChg chg="addCm">
        <pc:chgData name="Julia Hosking" userId="f37c2b41-8689-4b5d-86e4-57670b4b4b69" providerId="ADAL" clId="{734AA672-C00F-47AF-ABAC-5E8093F0B5DA}" dt="2023-09-26T01:28:07.523" v="0"/>
        <pc:sldMkLst>
          <pc:docMk/>
          <pc:sldMk cId="2204212715" sldId="264"/>
        </pc:sldMkLst>
      </pc:sldChg>
      <pc:sldChg chg="modSp mod">
        <pc:chgData name="Julia Hosking" userId="f37c2b41-8689-4b5d-86e4-57670b4b4b69" providerId="ADAL" clId="{734AA672-C00F-47AF-ABAC-5E8093F0B5DA}" dt="2023-09-26T01:28:48.304" v="1" actId="20577"/>
        <pc:sldMkLst>
          <pc:docMk/>
          <pc:sldMk cId="3942596917" sldId="272"/>
        </pc:sldMkLst>
        <pc:spChg chg="mod">
          <ac:chgData name="Julia Hosking" userId="f37c2b41-8689-4b5d-86e4-57670b4b4b69" providerId="ADAL" clId="{734AA672-C00F-47AF-ABAC-5E8093F0B5DA}" dt="2023-09-26T01:28:48.304" v="1" actId="20577"/>
          <ac:spMkLst>
            <pc:docMk/>
            <pc:sldMk cId="3942596917" sldId="272"/>
            <ac:spMk id="2" creationId="{090296C7-6FD1-CC0D-129F-3FDF2DC20D30}"/>
          </ac:spMkLst>
        </pc:spChg>
      </pc:sldChg>
      <pc:sldChg chg="modSp mod">
        <pc:chgData name="Julia Hosking" userId="f37c2b41-8689-4b5d-86e4-57670b4b4b69" providerId="ADAL" clId="{734AA672-C00F-47AF-ABAC-5E8093F0B5DA}" dt="2023-09-26T01:30:03.257" v="4" actId="20577"/>
        <pc:sldMkLst>
          <pc:docMk/>
          <pc:sldMk cId="2817154329" sldId="273"/>
        </pc:sldMkLst>
        <pc:spChg chg="mod">
          <ac:chgData name="Julia Hosking" userId="f37c2b41-8689-4b5d-86e4-57670b4b4b69" providerId="ADAL" clId="{734AA672-C00F-47AF-ABAC-5E8093F0B5DA}" dt="2023-09-26T01:30:03.257" v="4" actId="20577"/>
          <ac:spMkLst>
            <pc:docMk/>
            <pc:sldMk cId="2817154329" sldId="273"/>
            <ac:spMk id="2" creationId="{090296C7-6FD1-CC0D-129F-3FDF2DC20D30}"/>
          </ac:spMkLst>
        </pc:spChg>
      </pc:sldChg>
    </pc:docChg>
  </pc:docChgLst>
  <pc:docChgLst>
    <pc:chgData name="Claire Hill" userId="S::claire.hill@salvationarmy.org.au::395705f2-a15c-40fb-87d5-b2cda3f30c38" providerId="AD" clId="Web-{629B3A0A-0F46-1729-4148-0482402F61C5}"/>
    <pc:docChg chg="modSld">
      <pc:chgData name="Claire Hill" userId="S::claire.hill@salvationarmy.org.au::395705f2-a15c-40fb-87d5-b2cda3f30c38" providerId="AD" clId="Web-{629B3A0A-0F46-1729-4148-0482402F61C5}" dt="2023-08-29T01:22:11.068" v="25" actId="20577"/>
      <pc:docMkLst>
        <pc:docMk/>
      </pc:docMkLst>
      <pc:sldChg chg="modSp">
        <pc:chgData name="Claire Hill" userId="S::claire.hill@salvationarmy.org.au::395705f2-a15c-40fb-87d5-b2cda3f30c38" providerId="AD" clId="Web-{629B3A0A-0F46-1729-4148-0482402F61C5}" dt="2023-08-29T01:20:17.534" v="7" actId="14100"/>
        <pc:sldMkLst>
          <pc:docMk/>
          <pc:sldMk cId="3128193574" sldId="263"/>
        </pc:sldMkLst>
        <pc:spChg chg="mod">
          <ac:chgData name="Claire Hill" userId="S::claire.hill@salvationarmy.org.au::395705f2-a15c-40fb-87d5-b2cda3f30c38" providerId="AD" clId="Web-{629B3A0A-0F46-1729-4148-0482402F61C5}" dt="2023-08-29T01:20:17.534" v="7" actId="14100"/>
          <ac:spMkLst>
            <pc:docMk/>
            <pc:sldMk cId="3128193574" sldId="263"/>
            <ac:spMk id="2" creationId="{090296C7-6FD1-CC0D-129F-3FDF2DC20D30}"/>
          </ac:spMkLst>
        </pc:spChg>
      </pc:sldChg>
      <pc:sldChg chg="modSp">
        <pc:chgData name="Claire Hill" userId="S::claire.hill@salvationarmy.org.au::395705f2-a15c-40fb-87d5-b2cda3f30c38" providerId="AD" clId="Web-{629B3A0A-0F46-1729-4148-0482402F61C5}" dt="2023-08-29T01:22:11.068" v="25" actId="20577"/>
        <pc:sldMkLst>
          <pc:docMk/>
          <pc:sldMk cId="4062647449" sldId="265"/>
        </pc:sldMkLst>
        <pc:spChg chg="mod">
          <ac:chgData name="Claire Hill" userId="S::claire.hill@salvationarmy.org.au::395705f2-a15c-40fb-87d5-b2cda3f30c38" providerId="AD" clId="Web-{629B3A0A-0F46-1729-4148-0482402F61C5}" dt="2023-08-29T01:22:11.068" v="25" actId="20577"/>
          <ac:spMkLst>
            <pc:docMk/>
            <pc:sldMk cId="4062647449" sldId="265"/>
            <ac:spMk id="2" creationId="{090296C7-6FD1-CC0D-129F-3FDF2DC20D30}"/>
          </ac:spMkLst>
        </pc:spChg>
      </pc:sldChg>
      <pc:sldChg chg="modSp">
        <pc:chgData name="Claire Hill" userId="S::claire.hill@salvationarmy.org.au::395705f2-a15c-40fb-87d5-b2cda3f30c38" providerId="AD" clId="Web-{629B3A0A-0F46-1729-4148-0482402F61C5}" dt="2023-08-29T01:21:45.801" v="20" actId="20577"/>
        <pc:sldMkLst>
          <pc:docMk/>
          <pc:sldMk cId="1149421149" sldId="267"/>
        </pc:sldMkLst>
        <pc:spChg chg="mod">
          <ac:chgData name="Claire Hill" userId="S::claire.hill@salvationarmy.org.au::395705f2-a15c-40fb-87d5-b2cda3f30c38" providerId="AD" clId="Web-{629B3A0A-0F46-1729-4148-0482402F61C5}" dt="2023-08-29T01:21:45.801" v="20" actId="20577"/>
          <ac:spMkLst>
            <pc:docMk/>
            <pc:sldMk cId="1149421149" sldId="267"/>
            <ac:spMk id="2" creationId="{090296C7-6FD1-CC0D-129F-3FDF2DC20D30}"/>
          </ac:spMkLst>
        </pc:spChg>
      </pc:sldChg>
      <pc:sldChg chg="modSp">
        <pc:chgData name="Claire Hill" userId="S::claire.hill@salvationarmy.org.au::395705f2-a15c-40fb-87d5-b2cda3f30c38" providerId="AD" clId="Web-{629B3A0A-0F46-1729-4148-0482402F61C5}" dt="2023-08-29T01:19:32.752" v="2" actId="1076"/>
        <pc:sldMkLst>
          <pc:docMk/>
          <pc:sldMk cId="2261722056" sldId="268"/>
        </pc:sldMkLst>
        <pc:spChg chg="mod">
          <ac:chgData name="Claire Hill" userId="S::claire.hill@salvationarmy.org.au::395705f2-a15c-40fb-87d5-b2cda3f30c38" providerId="AD" clId="Web-{629B3A0A-0F46-1729-4148-0482402F61C5}" dt="2023-08-29T01:19:32.752" v="2" actId="1076"/>
          <ac:spMkLst>
            <pc:docMk/>
            <pc:sldMk cId="2261722056" sldId="268"/>
            <ac:spMk id="2" creationId="{090296C7-6FD1-CC0D-129F-3FDF2DC20D30}"/>
          </ac:spMkLst>
        </pc:spChg>
      </pc:sldChg>
      <pc:sldChg chg="modSp">
        <pc:chgData name="Claire Hill" userId="S::claire.hill@salvationarmy.org.au::395705f2-a15c-40fb-87d5-b2cda3f30c38" providerId="AD" clId="Web-{629B3A0A-0F46-1729-4148-0482402F61C5}" dt="2023-08-29T01:20:01.237" v="5" actId="1076"/>
        <pc:sldMkLst>
          <pc:docMk/>
          <pc:sldMk cId="2057547000" sldId="269"/>
        </pc:sldMkLst>
        <pc:spChg chg="mod">
          <ac:chgData name="Claire Hill" userId="S::claire.hill@salvationarmy.org.au::395705f2-a15c-40fb-87d5-b2cda3f30c38" providerId="AD" clId="Web-{629B3A0A-0F46-1729-4148-0482402F61C5}" dt="2023-08-29T01:20:01.237" v="5" actId="1076"/>
          <ac:spMkLst>
            <pc:docMk/>
            <pc:sldMk cId="2057547000" sldId="269"/>
            <ac:spMk id="2" creationId="{090296C7-6FD1-CC0D-129F-3FDF2DC20D30}"/>
          </ac:spMkLst>
        </pc:spChg>
      </pc:sldChg>
      <pc:sldChg chg="modSp">
        <pc:chgData name="Claire Hill" userId="S::claire.hill@salvationarmy.org.au::395705f2-a15c-40fb-87d5-b2cda3f30c38" providerId="AD" clId="Web-{629B3A0A-0F46-1729-4148-0482402F61C5}" dt="2023-08-29T01:20:49.941" v="12" actId="20577"/>
        <pc:sldMkLst>
          <pc:docMk/>
          <pc:sldMk cId="2817154329" sldId="273"/>
        </pc:sldMkLst>
        <pc:spChg chg="mod">
          <ac:chgData name="Claire Hill" userId="S::claire.hill@salvationarmy.org.au::395705f2-a15c-40fb-87d5-b2cda3f30c38" providerId="AD" clId="Web-{629B3A0A-0F46-1729-4148-0482402F61C5}" dt="2023-08-29T01:20:49.941" v="12" actId="20577"/>
          <ac:spMkLst>
            <pc:docMk/>
            <pc:sldMk cId="2817154329" sldId="273"/>
            <ac:spMk id="2" creationId="{090296C7-6FD1-CC0D-129F-3FDF2DC20D30}"/>
          </ac:spMkLst>
        </pc:spChg>
      </pc:sldChg>
      <pc:sldChg chg="modSp">
        <pc:chgData name="Claire Hill" userId="S::claire.hill@salvationarmy.org.au::395705f2-a15c-40fb-87d5-b2cda3f30c38" providerId="AD" clId="Web-{629B3A0A-0F46-1729-4148-0482402F61C5}" dt="2023-08-29T01:21:16.676" v="16" actId="20577"/>
        <pc:sldMkLst>
          <pc:docMk/>
          <pc:sldMk cId="470870581" sldId="275"/>
        </pc:sldMkLst>
        <pc:spChg chg="mod">
          <ac:chgData name="Claire Hill" userId="S::claire.hill@salvationarmy.org.au::395705f2-a15c-40fb-87d5-b2cda3f30c38" providerId="AD" clId="Web-{629B3A0A-0F46-1729-4148-0482402F61C5}" dt="2023-08-29T01:21:16.676" v="16" actId="20577"/>
          <ac:spMkLst>
            <pc:docMk/>
            <pc:sldMk cId="470870581" sldId="275"/>
            <ac:spMk id="2" creationId="{090296C7-6FD1-CC0D-129F-3FDF2DC20D30}"/>
          </ac:spMkLst>
        </pc:spChg>
      </pc:sldChg>
      <pc:sldChg chg="modSp">
        <pc:chgData name="Claire Hill" userId="S::claire.hill@salvationarmy.org.au::395705f2-a15c-40fb-87d5-b2cda3f30c38" providerId="AD" clId="Web-{629B3A0A-0F46-1729-4148-0482402F61C5}" dt="2023-08-29T01:21:05.910" v="14" actId="20577"/>
        <pc:sldMkLst>
          <pc:docMk/>
          <pc:sldMk cId="1994826002" sldId="276"/>
        </pc:sldMkLst>
        <pc:spChg chg="mod">
          <ac:chgData name="Claire Hill" userId="S::claire.hill@salvationarmy.org.au::395705f2-a15c-40fb-87d5-b2cda3f30c38" providerId="AD" clId="Web-{629B3A0A-0F46-1729-4148-0482402F61C5}" dt="2023-08-29T01:21:05.910" v="14" actId="20577"/>
          <ac:spMkLst>
            <pc:docMk/>
            <pc:sldMk cId="1994826002" sldId="276"/>
            <ac:spMk id="2" creationId="{090296C7-6FD1-CC0D-129F-3FDF2DC20D30}"/>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descr="A starry sky with snow and a bright star&#10;&#10;Description automatically generated">
            <a:extLst>
              <a:ext uri="{FF2B5EF4-FFF2-40B4-BE49-F238E27FC236}">
                <a16:creationId xmlns:a16="http://schemas.microsoft.com/office/drawing/2014/main" id="{C23FFCF7-0263-AC02-755B-362EA391D1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88160" y="105664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635896" y="2095586"/>
            <a:ext cx="7700319" cy="2387600"/>
          </a:xfrm>
        </p:spPr>
        <p:txBody>
          <a:bodyPr anchor="b">
            <a:noAutofit/>
          </a:bodyPr>
          <a:lstStyle>
            <a:lvl1pPr algn="l">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1137492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A5E61-E819-C800-D0B4-2A331879BA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3A0142B7-A359-2955-D36D-F6C838D677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60697937-6FEF-7744-6177-349390B7AA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C6DA96-9627-3962-25C1-EC824FAC4B65}"/>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071E933C-2F91-57FB-54C8-8AE9B1031E4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9F29798-4AFA-2C53-160B-BF3FB1072FD6}"/>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412698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A1CD7-247E-EB4B-BFF3-A8AE43244F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87D1A83C-573C-11C8-ACFD-CBC789BC2C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2498661D-1973-5942-3C97-FC7DDC8003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925F45-DB19-690E-1ACE-0F5011E7EC59}"/>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39BD3489-7C14-7BF0-3257-BDA8AEAF23DA}"/>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D0DF026-6FB5-E791-42FC-6EA4F59DB3DC}"/>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2624619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A7AF0-0F19-21E7-E994-B5F6A0E48490}"/>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1D53B25-BFD6-B41F-5C79-1B7729EBD0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E9C07DF-780D-1B59-81BB-CA6D0E0CA3CB}"/>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1981D3D8-CE9D-93C2-5723-0B309C40214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8B81F310-9CF2-5214-B353-752D7F151980}"/>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41453374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4AACB5-98C6-98CB-435B-1F76AE251AE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FF81AE0-302B-3E4B-814D-7817CC19FCB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9E4BDF4-9EEF-D760-4792-A6B32662ECBB}"/>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08692743-EE81-7BC0-BB6F-D5F21EDB53C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B7AF3C43-506A-1A12-69D3-DD4889FC6B13}"/>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8390884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3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87143-D9B9-6633-9CEB-119C3CA7C06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18BFEC7B-4CFD-5C0D-E59A-478AEAC14D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6F7E2D37-1EC2-1FD7-47B8-DEB2A108EE26}"/>
              </a:ext>
            </a:extLst>
          </p:cNvPr>
          <p:cNvSpPr>
            <a:spLocks noGrp="1"/>
          </p:cNvSpPr>
          <p:nvPr>
            <p:ph type="dt" sz="half" idx="10"/>
          </p:nvPr>
        </p:nvSpPr>
        <p:spPr/>
        <p:txBody>
          <a:bodyPr/>
          <a:lstStyle/>
          <a:p>
            <a:fld id="{C5AC36FC-96AF-442C-B04F-6CED3A2BCEED}" type="datetimeFigureOut">
              <a:rPr lang="en-AU" smtClean="0"/>
              <a:t>16/10/2023</a:t>
            </a:fld>
            <a:endParaRPr lang="en-AU" dirty="0"/>
          </a:p>
        </p:txBody>
      </p:sp>
      <p:sp>
        <p:nvSpPr>
          <p:cNvPr id="5" name="Footer Placeholder 4">
            <a:extLst>
              <a:ext uri="{FF2B5EF4-FFF2-40B4-BE49-F238E27FC236}">
                <a16:creationId xmlns:a16="http://schemas.microsoft.com/office/drawing/2014/main" id="{6E1BB985-53FB-5A1F-198C-77E596071932}"/>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5D4CF89D-4B56-03B6-4FA7-BEA8F2603722}"/>
              </a:ext>
            </a:extLst>
          </p:cNvPr>
          <p:cNvSpPr>
            <a:spLocks noGrp="1"/>
          </p:cNvSpPr>
          <p:nvPr>
            <p:ph type="sldNum" sz="quarter" idx="12"/>
          </p:nvPr>
        </p:nvSpPr>
        <p:spPr/>
        <p:txBody>
          <a:bodyPr/>
          <a:lstStyle/>
          <a:p>
            <a:endParaRPr lang="en-AU" dirty="0"/>
          </a:p>
        </p:txBody>
      </p:sp>
    </p:spTree>
    <p:extLst>
      <p:ext uri="{BB962C8B-B14F-4D97-AF65-F5344CB8AC3E}">
        <p14:creationId xmlns:p14="http://schemas.microsoft.com/office/powerpoint/2010/main" val="1776425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5" name="Picture 4" descr="A starry sky with snow and a bright star&#10;&#10;Description automatically generated">
            <a:extLst>
              <a:ext uri="{FF2B5EF4-FFF2-40B4-BE49-F238E27FC236}">
                <a16:creationId xmlns:a16="http://schemas.microsoft.com/office/drawing/2014/main" id="{C23FFCF7-0263-AC02-755B-362EA391D1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88160" y="105664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635896" y="2095586"/>
            <a:ext cx="7700319" cy="2387600"/>
          </a:xfrm>
        </p:spPr>
        <p:txBody>
          <a:bodyPr anchor="b">
            <a:noAutofit/>
          </a:bodyPr>
          <a:lstStyle>
            <a:lvl1pPr algn="l">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875730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bright star in the sky&#10;&#10;Description automatically generated">
            <a:extLst>
              <a:ext uri="{FF2B5EF4-FFF2-40B4-BE49-F238E27FC236}">
                <a16:creationId xmlns:a16="http://schemas.microsoft.com/office/drawing/2014/main" id="{B6FBFA48-AFC2-42CA-4451-4CCB3DF39A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4960" y="98552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2281881" y="2095586"/>
            <a:ext cx="7700319" cy="2387600"/>
          </a:xfrm>
        </p:spPr>
        <p:txBody>
          <a:bodyPr anchor="b">
            <a:noAutofit/>
          </a:bodyPr>
          <a:lstStyle>
            <a:lvl1pPr algn="ctr">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1065134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90B5B-2CAC-9511-AEE0-13C48F3E3A24}"/>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39C48F4-E0A5-FCDA-1F75-0C3544B577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B2172D5-A2FE-658F-DCCA-3FE54AEF04F5}"/>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05C78E35-3DC8-424E-0A0A-419B573716BC}"/>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8833761C-4921-0426-A8E0-5F2C645F5DBA}"/>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4086331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CFAB9-8D77-36A7-6BEE-4A643C1376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87A91000-F508-AB9E-8D77-DF410D00E3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7C74BD6-6390-57F3-D611-B6C32EE716EE}"/>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628ACE7D-EC01-D297-9177-AE440789680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4B3C27DF-F504-7F04-E546-E3043E97AC36}"/>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1120844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A8D0D-7926-3ADC-99F9-360CBF223CEF}"/>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C23AC6B9-D1B4-4055-4FD7-C51477FC853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0FD85DCA-A4BD-6F62-1C57-BB09141F75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CB189E4-C4DF-1DB1-B020-4A48F173F3F7}"/>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2416FF8E-3625-E1BE-D748-1D8A4F3E77A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70E714A-B8A2-DC2A-C391-CD867AA96CE0}"/>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2242833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B1ADF-AF91-FFA9-DBE7-4B8F895B8E06}"/>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2802985-B4FE-4D7D-D7C9-CE055BEA4D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DB98CA-A143-CF94-6796-E37273D371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89C24D3-4D9B-C4AD-540A-9929A223A8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8EB8C1-5C36-75E3-D62B-3248C0608A3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620E5575-CEAC-DCA6-F1A2-C8ED4740655D}"/>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8" name="Footer Placeholder 7">
            <a:extLst>
              <a:ext uri="{FF2B5EF4-FFF2-40B4-BE49-F238E27FC236}">
                <a16:creationId xmlns:a16="http://schemas.microsoft.com/office/drawing/2014/main" id="{C3190EE2-CC04-4B52-A154-0529C9C0D798}"/>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D0EC2E81-B7EE-116F-2B04-4787D59D6DAF}"/>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2635512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956AC-2E67-820D-C10B-113B23911B9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BEC59305-7495-10E4-7090-51B9FAA086F3}"/>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4" name="Footer Placeholder 3">
            <a:extLst>
              <a:ext uri="{FF2B5EF4-FFF2-40B4-BE49-F238E27FC236}">
                <a16:creationId xmlns:a16="http://schemas.microsoft.com/office/drawing/2014/main" id="{C3E22892-0051-363A-9230-1D794875032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D4DF5B7F-C17F-42D1-BACA-F99BE15E3539}"/>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438213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C8BD6E-D628-163E-757A-4BFB604A9A99}"/>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3" name="Footer Placeholder 2">
            <a:extLst>
              <a:ext uri="{FF2B5EF4-FFF2-40B4-BE49-F238E27FC236}">
                <a16:creationId xmlns:a16="http://schemas.microsoft.com/office/drawing/2014/main" id="{E9C2ED80-20D2-49A1-E6E2-06ED674E958A}"/>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688606E3-890D-0158-F88F-5DF0085BECE5}"/>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693375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A blue and white landscape&#10;&#10;Description automatically generated with medium confidence">
            <a:extLst>
              <a:ext uri="{FF2B5EF4-FFF2-40B4-BE49-F238E27FC236}">
                <a16:creationId xmlns:a16="http://schemas.microsoft.com/office/drawing/2014/main" id="{00501EA9-ACEC-733D-CEE5-745189210C52}"/>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B6AB31E8-2B66-FAAC-BD96-30D19F52E2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E7E50E83-CF9B-4EDD-BB88-1BF75758ECCD}"/>
              </a:ext>
            </a:extLst>
          </p:cNvPr>
          <p:cNvSpPr>
            <a:spLocks noGrp="1"/>
          </p:cNvSpPr>
          <p:nvPr>
            <p:ph type="body" idx="1"/>
          </p:nvPr>
        </p:nvSpPr>
        <p:spPr>
          <a:xfrm>
            <a:off x="838200" y="1825625"/>
            <a:ext cx="10515600" cy="46672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7488693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b="1" i="0" kern="1200" spc="-150">
          <a:solidFill>
            <a:srgbClr val="002060"/>
          </a:solidFill>
          <a:latin typeface="Tisa Offc Serif Pro" panose="02010804040101020102" pitchFamily="2" charset="0"/>
          <a:ea typeface="+mj-ea"/>
          <a:cs typeface="Tisa Offc Serif Pro" panose="02010804040101020102"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rgbClr val="002060"/>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002060"/>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002060"/>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060"/>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060"/>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721621" y="1857375"/>
            <a:ext cx="7700319" cy="2774950"/>
          </a:xfrm>
        </p:spPr>
        <p:txBody>
          <a:bodyPr/>
          <a:lstStyle/>
          <a:p>
            <a:r>
              <a:rPr lang="en-US" sz="9600" b="1" dirty="0"/>
              <a:t>Living with </a:t>
            </a:r>
            <a:br>
              <a:rPr lang="en-US" sz="9600" b="1" dirty="0"/>
            </a:br>
            <a:r>
              <a:rPr lang="en-US" sz="9600" b="1" dirty="0"/>
              <a:t>love</a:t>
            </a:r>
            <a:endParaRPr lang="en-AU" sz="9600" b="1" dirty="0"/>
          </a:p>
        </p:txBody>
      </p:sp>
    </p:spTree>
    <p:extLst>
      <p:ext uri="{BB962C8B-B14F-4D97-AF65-F5344CB8AC3E}">
        <p14:creationId xmlns:p14="http://schemas.microsoft.com/office/powerpoint/2010/main" val="1861694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1707331" y="1959056"/>
            <a:ext cx="8777338" cy="1625439"/>
          </a:xfrm>
        </p:spPr>
        <p:txBody>
          <a:bodyPr>
            <a:normAutofit/>
          </a:bodyPr>
          <a:lstStyle/>
          <a:p>
            <a:pPr>
              <a:lnSpc>
                <a:spcPct val="150000"/>
              </a:lnSpc>
            </a:pPr>
            <a:r>
              <a:rPr lang="en-US" sz="3200" b="0" spc="0" dirty="0">
                <a:latin typeface="Avenir Next LT Pro" panose="020B0504020202020204" pitchFamily="34" charset="77"/>
                <a:ea typeface="Calibri" panose="020F0502020204030204" pitchFamily="34" charset="0"/>
                <a:cs typeface="Times New Roman"/>
              </a:rPr>
              <a:t>…</a:t>
            </a:r>
            <a:r>
              <a:rPr lang="en-AU" sz="3200" b="0" spc="0" dirty="0">
                <a:latin typeface="Avenir Next LT Pro" panose="020B0504020202020204" pitchFamily="34" charset="77"/>
                <a:ea typeface="Calibri" panose="020F0502020204030204" pitchFamily="34" charset="0"/>
                <a:cs typeface="Times New Roman"/>
              </a:rPr>
              <a:t>God lives in us and his love is made complete in us. (vs 11b)</a:t>
            </a:r>
            <a:endParaRPr lang="en-AU" sz="2800" b="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49421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1138588" y="1180510"/>
            <a:ext cx="9914824" cy="4382679"/>
          </a:xfrm>
        </p:spPr>
        <p:txBody>
          <a:bodyPr>
            <a:noAutofit/>
          </a:bodyPr>
          <a:lstStyle/>
          <a:p>
            <a:pPr fontAlgn="base">
              <a:lnSpc>
                <a:spcPct val="150000"/>
              </a:lnSpc>
            </a:pPr>
            <a:r>
              <a:rPr lang="en-AU" sz="3600" b="0" spc="0" dirty="0">
                <a:effectLst/>
                <a:latin typeface="Tisa Offc Serif Pro" panose="02010504030101020102" pitchFamily="2" charset="0"/>
              </a:rPr>
              <a:t>“I see God in every human being. When I wash the leper's wounds, I feel I am nursing the Lord himself. Is it not a beautiful experience?"</a:t>
            </a:r>
            <a:br>
              <a:rPr lang="en-AU" sz="2400" b="0" spc="0" dirty="0">
                <a:effectLst/>
                <a:latin typeface="Avenir Next LT Pro" panose="020B0504020202020204" pitchFamily="34" charset="77"/>
              </a:rPr>
            </a:br>
            <a:br>
              <a:rPr lang="en-AU" sz="2200" b="0" spc="0" dirty="0">
                <a:effectLst/>
                <a:latin typeface="Avenir Next LT Pro" panose="020B0504020202020204" pitchFamily="34" charset="77"/>
              </a:rPr>
            </a:br>
            <a:r>
              <a:rPr lang="en-AU" sz="2400" b="0" spc="0" dirty="0">
                <a:latin typeface="Avenir Next LT Pro" panose="020B0504020202020204" pitchFamily="34" charset="77"/>
              </a:rPr>
              <a:t>(</a:t>
            </a:r>
            <a:r>
              <a:rPr lang="en-AU" sz="2400" b="0" spc="0" dirty="0">
                <a:effectLst/>
                <a:latin typeface="Avenir Next LT Pro" panose="020B0504020202020204" pitchFamily="34" charset="77"/>
              </a:rPr>
              <a:t>Mother Teresa</a:t>
            </a:r>
            <a:r>
              <a:rPr lang="en-AU" sz="2400" b="0" spc="0" dirty="0">
                <a:latin typeface="Avenir Next LT Pro" panose="020B0504020202020204" pitchFamily="34" charset="77"/>
              </a:rPr>
              <a:t>)</a:t>
            </a:r>
            <a:br>
              <a:rPr lang="en-AU" sz="2400" b="0" spc="0" dirty="0">
                <a:effectLst/>
                <a:latin typeface="Avenir Next LT Pro" panose="020B0504020202020204" pitchFamily="34" charset="77"/>
              </a:rPr>
            </a:br>
            <a:endParaRPr lang="en-AU" sz="2400" b="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60840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923926" y="1952626"/>
            <a:ext cx="11115674" cy="2228850"/>
          </a:xfrm>
        </p:spPr>
        <p:txBody>
          <a:bodyPr>
            <a:noAutofit/>
          </a:bodyPr>
          <a:lstStyle/>
          <a:p>
            <a:pPr algn="l">
              <a:lnSpc>
                <a:spcPct val="115000"/>
              </a:lnSpc>
            </a:pPr>
            <a:r>
              <a:rPr lang="en-US" sz="6600" dirty="0">
                <a:solidFill>
                  <a:schemeClr val="bg1"/>
                </a:solidFill>
                <a:latin typeface="Tisa Offc Serif Pro" panose="02010504030101020102" pitchFamily="2" charset="0"/>
                <a:ea typeface="Calibri" panose="020F0502020204030204" pitchFamily="34" charset="0"/>
                <a:cs typeface="Times New Roman" panose="02020603050405020304" pitchFamily="18" charset="0"/>
              </a:rPr>
              <a:t>3</a:t>
            </a:r>
            <a:r>
              <a:rPr lang="en-US" sz="6600" dirty="0">
                <a:solidFill>
                  <a:schemeClr val="bg1"/>
                </a:solidFill>
                <a:effectLst/>
                <a:latin typeface="Tisa Offc Serif Pro" panose="02010504030101020102" pitchFamily="2" charset="0"/>
                <a:ea typeface="Calibri" panose="020F0502020204030204" pitchFamily="34" charset="0"/>
                <a:cs typeface="Times New Roman" panose="02020603050405020304" pitchFamily="18" charset="0"/>
              </a:rPr>
              <a:t>. Work at becoming </a:t>
            </a:r>
            <a:br>
              <a:rPr lang="en-US" sz="6600" dirty="0">
                <a:solidFill>
                  <a:schemeClr val="bg1"/>
                </a:solidFill>
                <a:effectLst/>
                <a:latin typeface="Tisa Offc Serif Pro" panose="02010504030101020102" pitchFamily="2" charset="0"/>
                <a:ea typeface="Calibri" panose="020F0502020204030204" pitchFamily="34" charset="0"/>
                <a:cs typeface="Times New Roman" panose="02020603050405020304" pitchFamily="18" charset="0"/>
              </a:rPr>
            </a:br>
            <a:r>
              <a:rPr lang="en-US" sz="6600" dirty="0">
                <a:solidFill>
                  <a:schemeClr val="bg1"/>
                </a:solidFill>
                <a:effectLst/>
                <a:latin typeface="Tisa Offc Serif Pro" panose="02010504030101020102" pitchFamily="2" charset="0"/>
                <a:ea typeface="Calibri" panose="020F0502020204030204" pitchFamily="34" charset="0"/>
                <a:cs typeface="Times New Roman" panose="02020603050405020304" pitchFamily="18" charset="0"/>
              </a:rPr>
              <a:t>selfless</a:t>
            </a:r>
            <a:endParaRPr lang="en-AU" sz="6600" dirty="0">
              <a:solidFill>
                <a:schemeClr val="bg1"/>
              </a:solidFill>
              <a:effectLst/>
              <a:latin typeface="Tisa Offc Serif Pro" panose="02010504030101020102"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8781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928688" y="714375"/>
            <a:ext cx="10334624" cy="3714750"/>
          </a:xfrm>
        </p:spPr>
        <p:txBody>
          <a:bodyPr>
            <a:normAutofit/>
          </a:bodyPr>
          <a:lstStyle/>
          <a:p>
            <a:pPr>
              <a:lnSpc>
                <a:spcPct val="150000"/>
              </a:lnSpc>
            </a:pPr>
            <a:r>
              <a:rPr lang="en-US" sz="3200" b="0" spc="0" dirty="0">
                <a:latin typeface="Avenir Next LT Pro" panose="020B0504020202020204" pitchFamily="34" charset="77"/>
                <a:ea typeface="Calibri" panose="020F0502020204030204" pitchFamily="34" charset="0"/>
                <a:cs typeface="Times New Roman"/>
              </a:rPr>
              <a:t>“</a:t>
            </a:r>
            <a:r>
              <a:rPr lang="en-AU" sz="3200" b="0" spc="0" dirty="0">
                <a:latin typeface="Avenir Next LT Pro" panose="020B0504020202020204" pitchFamily="34" charset="77"/>
                <a:ea typeface="Calibri" panose="020F0502020204030204" pitchFamily="34" charset="0"/>
                <a:cs typeface="Times New Roman"/>
              </a:rPr>
              <a:t>This is how God showed his love among us: He sent his one and only Son into the world that we might live through him. This is love: not that we loved God, but that he loved us and sent his Son as an atoning sacrifice for our sins.” (vs 9)</a:t>
            </a:r>
            <a:endParaRPr lang="en-AU" sz="3200" b="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70870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519113" y="2066925"/>
            <a:ext cx="11153774" cy="1520746"/>
          </a:xfrm>
        </p:spPr>
        <p:txBody>
          <a:bodyPr>
            <a:normAutofit/>
          </a:bodyPr>
          <a:lstStyle/>
          <a:p>
            <a:pPr>
              <a:lnSpc>
                <a:spcPct val="150000"/>
              </a:lnSpc>
            </a:pPr>
            <a:r>
              <a:rPr lang="en-AU" sz="3200" b="0" spc="0" dirty="0">
                <a:latin typeface="Tisa Offc Serif Pro"/>
                <a:ea typeface="Calibri" panose="020F0502020204030204" pitchFamily="34" charset="0"/>
                <a:cs typeface="Times New Roman"/>
              </a:rPr>
              <a:t>“</a:t>
            </a:r>
            <a:r>
              <a:rPr lang="en-AU" sz="3200" b="0" spc="0" dirty="0">
                <a:effectLst/>
                <a:latin typeface="Tisa Offc Serif Pro"/>
                <a:ea typeface="Calibri" panose="020F0502020204030204" pitchFamily="34" charset="0"/>
                <a:cs typeface="Times New Roman"/>
              </a:rPr>
              <a:t>God has no selfishness. God keeps nothing to Himself. God’s nature is to be always giving…</a:t>
            </a:r>
            <a:r>
              <a:rPr lang="en-AU" sz="3200" b="0" spc="0" dirty="0">
                <a:latin typeface="Tisa Offc Serif Pro"/>
                <a:ea typeface="Calibri" panose="020F0502020204030204" pitchFamily="34" charset="0"/>
                <a:cs typeface="Times New Roman"/>
              </a:rPr>
              <a:t> </a:t>
            </a:r>
            <a:endParaRPr lang="en-AU" sz="3200" b="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74185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490538" y="457200"/>
            <a:ext cx="11210924" cy="4900448"/>
          </a:xfrm>
        </p:spPr>
        <p:txBody>
          <a:bodyPr>
            <a:normAutofit/>
          </a:bodyPr>
          <a:lstStyle/>
          <a:p>
            <a:pPr>
              <a:lnSpc>
                <a:spcPct val="150000"/>
              </a:lnSpc>
            </a:pPr>
            <a:r>
              <a:rPr lang="en-AU" sz="3200" b="0" dirty="0">
                <a:latin typeface="Tisa Offc Serif Pro" panose="02010504030101020102" pitchFamily="2" charset="0"/>
                <a:ea typeface="Calibri" panose="020F0502020204030204" pitchFamily="34" charset="0"/>
                <a:cs typeface="Times New Roman"/>
              </a:rPr>
              <a:t>…</a:t>
            </a:r>
            <a:r>
              <a:rPr lang="en-AU" sz="3200" b="0" dirty="0">
                <a:effectLst/>
                <a:latin typeface="Tisa Offc Serif Pro" panose="02010504030101020102" pitchFamily="2" charset="0"/>
                <a:ea typeface="Calibri" panose="020F0502020204030204" pitchFamily="34" charset="0"/>
                <a:cs typeface="Times New Roman"/>
              </a:rPr>
              <a:t>In the sun and the moon and the stars, in every flower you see it, in every bird in the air, in every fish in the sea, God communicates life to His creatures. God keeps nothing for Himself.</a:t>
            </a:r>
            <a:br>
              <a:rPr lang="en-AU" sz="3200" b="0" dirty="0">
                <a:effectLst/>
                <a:latin typeface="Tisa Offc Serif Pro" panose="02010504030101020102" pitchFamily="2" charset="0"/>
                <a:ea typeface="Calibri" panose="020F0502020204030204" pitchFamily="34" charset="0"/>
                <a:cs typeface="Times New Roman" panose="02020603050405020304" pitchFamily="18" charset="0"/>
              </a:rPr>
            </a:br>
            <a:br>
              <a:rPr lang="en-AU" sz="1600" b="0" dirty="0">
                <a:effectLst/>
                <a:latin typeface="Tisa Offc Serif Pro" panose="02010504030101020102" pitchFamily="2" charset="0"/>
                <a:ea typeface="Calibri" panose="020F0502020204030204" pitchFamily="34" charset="0"/>
                <a:cs typeface="Times New Roman" panose="02020603050405020304" pitchFamily="18" charset="0"/>
              </a:rPr>
            </a:br>
            <a:r>
              <a:rPr lang="en-AU" sz="3200" b="0" dirty="0">
                <a:effectLst/>
                <a:latin typeface="Tisa Offc Serif Pro" panose="02010504030101020102" pitchFamily="2" charset="0"/>
                <a:ea typeface="Calibri" panose="020F0502020204030204" pitchFamily="34" charset="0"/>
                <a:cs typeface="Times New Roman"/>
              </a:rPr>
              <a:t>God gave his Son. Jesus gave his life. </a:t>
            </a:r>
            <a:br>
              <a:rPr lang="en-AU" sz="3200" b="0" dirty="0">
                <a:effectLst/>
                <a:latin typeface="Tisa Offc Serif Pro" panose="02010504030101020102" pitchFamily="2" charset="0"/>
                <a:ea typeface="Calibri" panose="020F0502020204030204" pitchFamily="34" charset="0"/>
                <a:cs typeface="Times New Roman"/>
              </a:rPr>
            </a:br>
            <a:r>
              <a:rPr lang="en-AU" sz="3200" b="0" dirty="0">
                <a:effectLst/>
                <a:latin typeface="Tisa Offc Serif Pro" panose="02010504030101020102" pitchFamily="2" charset="0"/>
                <a:ea typeface="Calibri" panose="020F0502020204030204" pitchFamily="34" charset="0"/>
                <a:cs typeface="Times New Roman"/>
              </a:rPr>
              <a:t>That is selfless love.” </a:t>
            </a:r>
            <a:br>
              <a:rPr lang="en-AU" sz="3800" dirty="0">
                <a:effectLst/>
                <a:latin typeface="Calibri" panose="020F0502020204030204" pitchFamily="34" charset="0"/>
                <a:ea typeface="Calibri" panose="020F0502020204030204" pitchFamily="34" charset="0"/>
                <a:cs typeface="Times New Roman" panose="02020603050405020304" pitchFamily="18" charset="0"/>
              </a:rPr>
            </a:br>
            <a:r>
              <a:rPr lang="en-AU" sz="2700" b="0" dirty="0">
                <a:latin typeface="Avenir Next LT Pro" panose="020B0504020202020204" pitchFamily="34" charset="77"/>
                <a:ea typeface="Calibri" panose="020F0502020204030204" pitchFamily="34" charset="0"/>
                <a:cs typeface="Times New Roman"/>
              </a:rPr>
              <a:t>(</a:t>
            </a:r>
            <a:r>
              <a:rPr lang="en-AU" sz="2700" b="0" dirty="0">
                <a:effectLst/>
                <a:latin typeface="Avenir Next LT Pro" panose="020B0504020202020204" pitchFamily="34" charset="77"/>
                <a:ea typeface="Calibri" panose="020F0502020204030204" pitchFamily="34" charset="0"/>
                <a:cs typeface="Times New Roman"/>
              </a:rPr>
              <a:t>Andrew Murray</a:t>
            </a:r>
            <a:r>
              <a:rPr lang="en-AU" sz="2700" b="0" dirty="0">
                <a:latin typeface="Avenir Next LT Pro" panose="020B0504020202020204" pitchFamily="34" charset="77"/>
                <a:ea typeface="Calibri" panose="020F0502020204030204" pitchFamily="34" charset="0"/>
                <a:cs typeface="Times New Roman"/>
              </a:rPr>
              <a:t>)</a:t>
            </a:r>
            <a:endParaRPr lang="en-AU" sz="5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4826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2245841" y="2706645"/>
            <a:ext cx="7700319" cy="1444711"/>
          </a:xfrm>
        </p:spPr>
        <p:txBody>
          <a:bodyPr>
            <a:normAutofit/>
          </a:bodyPr>
          <a:lstStyle/>
          <a:p>
            <a:pPr>
              <a:lnSpc>
                <a:spcPct val="115000"/>
              </a:lnSpc>
            </a:pPr>
            <a:r>
              <a:rPr lang="en-US" sz="6600" dirty="0">
                <a:solidFill>
                  <a:schemeClr val="bg1"/>
                </a:solidFill>
                <a:effectLst/>
                <a:latin typeface="Tisa Offc Serif Pro" panose="02010504030101020102" pitchFamily="2" charset="0"/>
                <a:ea typeface="Calibri" panose="020F0502020204030204" pitchFamily="34" charset="0"/>
                <a:cs typeface="Times New Roman" panose="02020603050405020304" pitchFamily="18" charset="0"/>
              </a:rPr>
              <a:t>“Think others.” </a:t>
            </a:r>
            <a:endParaRPr lang="en-AU" sz="4000" dirty="0">
              <a:solidFill>
                <a:schemeClr val="bg1"/>
              </a:solidFill>
              <a:effectLst/>
              <a:latin typeface="Tisa Offc Serif Pro" panose="02010504030101020102"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91779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1971675" y="1476374"/>
            <a:ext cx="8248649" cy="2847975"/>
          </a:xfrm>
        </p:spPr>
        <p:txBody>
          <a:bodyPr>
            <a:normAutofit/>
          </a:bodyPr>
          <a:lstStyle/>
          <a:p>
            <a:pPr>
              <a:lnSpc>
                <a:spcPct val="115000"/>
              </a:lnSpc>
            </a:pPr>
            <a:r>
              <a:rPr lang="en-AU" sz="7200" b="0" dirty="0">
                <a:latin typeface="Tisa Offc Serif Pro" panose="02010504030101020102" pitchFamily="2" charset="0"/>
                <a:ea typeface="Calibri" panose="020F0502020204030204" pitchFamily="34" charset="0"/>
                <a:cs typeface="Times New Roman"/>
              </a:rPr>
              <a:t>How can we become more loving?</a:t>
            </a:r>
            <a:endParaRPr lang="en-AU" sz="7200" b="0" dirty="0">
              <a:effectLst/>
              <a:latin typeface="Tisa Offc Serif Pro" panose="02010504030101020102" pitchFamily="2" charset="0"/>
              <a:ea typeface="Calibri" panose="020F0502020204030204" pitchFamily="34" charset="0"/>
              <a:cs typeface="Times New Roman"/>
            </a:endParaRPr>
          </a:p>
        </p:txBody>
      </p:sp>
    </p:spTree>
    <p:extLst>
      <p:ext uri="{BB962C8B-B14F-4D97-AF65-F5344CB8AC3E}">
        <p14:creationId xmlns:p14="http://schemas.microsoft.com/office/powerpoint/2010/main" val="2261722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519112" y="685800"/>
            <a:ext cx="11134725" cy="4476750"/>
          </a:xfrm>
        </p:spPr>
        <p:txBody>
          <a:bodyPr>
            <a:noAutofit/>
          </a:bodyPr>
          <a:lstStyle/>
          <a:p>
            <a:pPr>
              <a:lnSpc>
                <a:spcPct val="150000"/>
              </a:lnSpc>
            </a:pPr>
            <a:r>
              <a:rPr lang="en-AU" sz="3200" b="0" spc="0" dirty="0">
                <a:effectLst/>
                <a:latin typeface="Avenir Next LT Pro" panose="020B0504020202020204" pitchFamily="34" charset="77"/>
              </a:rPr>
              <a:t>Dear friends, let us love one another, for love comes from God. Everyone who loves has been born of God and knows God. Whoever does not love does not know God, because God is love. This is how God showed his love among us: He sent his one and only Son into the world that we might live through him. </a:t>
            </a:r>
            <a:endParaRPr lang="en-AU" sz="320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28193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6F58C3F-B70F-EBC2-5AD1-B7280F573F0C}"/>
              </a:ext>
            </a:extLst>
          </p:cNvPr>
          <p:cNvSpPr txBox="1">
            <a:spLocks/>
          </p:cNvSpPr>
          <p:nvPr/>
        </p:nvSpPr>
        <p:spPr>
          <a:xfrm>
            <a:off x="381000" y="590550"/>
            <a:ext cx="11430000" cy="49339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b="1" i="0" kern="1200" spc="-150">
                <a:solidFill>
                  <a:srgbClr val="002060"/>
                </a:solidFill>
                <a:latin typeface="Tisa Offc Serif Pro" panose="02010804040101020102" pitchFamily="2" charset="0"/>
                <a:ea typeface="+mj-ea"/>
                <a:cs typeface="Tisa Offc Serif Pro" panose="02010804040101020102" pitchFamily="2" charset="0"/>
              </a:defRPr>
            </a:lvl1pPr>
          </a:lstStyle>
          <a:p>
            <a:pPr>
              <a:lnSpc>
                <a:spcPct val="150000"/>
              </a:lnSpc>
            </a:pPr>
            <a:r>
              <a:rPr lang="en-AU" sz="3200" b="0" spc="0" dirty="0">
                <a:effectLst/>
                <a:latin typeface="Avenir Next LT Pro" panose="020B0504020202020204" pitchFamily="34" charset="77"/>
              </a:rPr>
              <a:t>This is love: not that we loved God, but that he loved us and sent his Son as an atoning sacrifice for our sins. Dear friends, since God so loved us, we also ought to love one another. No one has ever seen God; but if we love one another, God lives in us and his love is made complete in us. </a:t>
            </a:r>
          </a:p>
          <a:p>
            <a:pPr>
              <a:lnSpc>
                <a:spcPct val="150000"/>
              </a:lnSpc>
            </a:pPr>
            <a:endParaRPr lang="en-AU" sz="1600" b="0" spc="0" dirty="0">
              <a:effectLst/>
              <a:latin typeface="Avenir Next LT Pro" panose="020B0504020202020204" pitchFamily="34" charset="77"/>
            </a:endParaRPr>
          </a:p>
          <a:p>
            <a:pPr>
              <a:lnSpc>
                <a:spcPct val="150000"/>
              </a:lnSpc>
            </a:pPr>
            <a:r>
              <a:rPr lang="en-AU" sz="3200" b="0" spc="0" dirty="0">
                <a:effectLst/>
                <a:latin typeface="Avenir Next LT Pro" panose="020B0504020202020204" pitchFamily="34" charset="77"/>
              </a:rPr>
              <a:t>1 John 4:7-12</a:t>
            </a:r>
            <a:endParaRPr lang="en-AU" sz="3200" b="0" spc="0" dirty="0">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7547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885823" y="1514476"/>
            <a:ext cx="11220451" cy="2683668"/>
          </a:xfrm>
        </p:spPr>
        <p:txBody>
          <a:bodyPr>
            <a:noAutofit/>
          </a:bodyPr>
          <a:lstStyle/>
          <a:p>
            <a:pPr algn="l">
              <a:lnSpc>
                <a:spcPct val="115000"/>
              </a:lnSpc>
            </a:pPr>
            <a:r>
              <a:rPr lang="en-US" sz="6600" dirty="0">
                <a:effectLst/>
                <a:latin typeface="Tisa Offc Serif Pro"/>
                <a:ea typeface="Calibri" panose="020F0502020204030204" pitchFamily="34" charset="0"/>
                <a:cs typeface="Times New Roman"/>
              </a:rPr>
              <a:t>1. </a:t>
            </a:r>
            <a:r>
              <a:rPr lang="en-US" sz="6600" dirty="0">
                <a:latin typeface="Tisa Offc Serif Pro"/>
                <a:ea typeface="Calibri" panose="020F0502020204030204" pitchFamily="34" charset="0"/>
                <a:cs typeface="Times New Roman"/>
              </a:rPr>
              <a:t>Get to know our loving God</a:t>
            </a:r>
            <a:endParaRPr lang="en-AU" dirty="0">
              <a:effectLst/>
              <a:latin typeface="Tisa Offc Serif Pro"/>
              <a:ea typeface="Calibri" panose="020F0502020204030204" pitchFamily="34" charset="0"/>
              <a:cs typeface="Times New Roman"/>
            </a:endParaRPr>
          </a:p>
        </p:txBody>
      </p:sp>
    </p:spTree>
    <p:extLst>
      <p:ext uri="{BB962C8B-B14F-4D97-AF65-F5344CB8AC3E}">
        <p14:creationId xmlns:p14="http://schemas.microsoft.com/office/powerpoint/2010/main" val="2204212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509587" y="2119313"/>
            <a:ext cx="11172825" cy="1471612"/>
          </a:xfrm>
        </p:spPr>
        <p:txBody>
          <a:bodyPr>
            <a:noAutofit/>
          </a:bodyPr>
          <a:lstStyle/>
          <a:p>
            <a:pPr>
              <a:lnSpc>
                <a:spcPct val="150000"/>
              </a:lnSpc>
            </a:pPr>
            <a:r>
              <a:rPr lang="en-AU" sz="3200" b="0" spc="0" dirty="0">
                <a:effectLst/>
                <a:latin typeface="Avenir Next LT Pro" panose="020B0504020202020204" pitchFamily="34" charset="77"/>
                <a:ea typeface="Calibri" panose="020F0502020204030204" pitchFamily="34" charset="0"/>
                <a:cs typeface="Times New Roman"/>
              </a:rPr>
              <a:t>Love comes from God. Everyone who loves has been born of God and knows God</a:t>
            </a:r>
            <a:r>
              <a:rPr lang="en-AU" sz="3200" b="0" spc="0" dirty="0">
                <a:latin typeface="Avenir Next LT Pro" panose="020B0504020202020204" pitchFamily="34" charset="77"/>
                <a:ea typeface="Calibri" panose="020F0502020204030204" pitchFamily="34" charset="0"/>
                <a:cs typeface="Times New Roman"/>
              </a:rPr>
              <a:t>.</a:t>
            </a:r>
            <a:r>
              <a:rPr lang="en-AU" sz="3200" b="0" spc="0" dirty="0">
                <a:effectLst/>
                <a:latin typeface="Avenir Next LT Pro" panose="020B0504020202020204" pitchFamily="34" charset="77"/>
                <a:ea typeface="Calibri" panose="020F0502020204030204" pitchFamily="34" charset="0"/>
                <a:cs typeface="Times New Roman"/>
              </a:rPr>
              <a:t> (</a:t>
            </a:r>
            <a:r>
              <a:rPr lang="en-AU" sz="3200" b="0" spc="0" dirty="0">
                <a:latin typeface="Avenir Next LT Pro" panose="020B0504020202020204" pitchFamily="34" charset="77"/>
                <a:ea typeface="Calibri" panose="020F0502020204030204" pitchFamily="34" charset="0"/>
                <a:cs typeface="Times New Roman"/>
              </a:rPr>
              <a:t>vs</a:t>
            </a:r>
            <a:r>
              <a:rPr lang="en-AU" sz="3200" b="0" spc="0" dirty="0">
                <a:effectLst/>
                <a:latin typeface="Avenir Next LT Pro" panose="020B0504020202020204" pitchFamily="34" charset="77"/>
                <a:ea typeface="Calibri" panose="020F0502020204030204" pitchFamily="34" charset="0"/>
                <a:cs typeface="Times New Roman"/>
              </a:rPr>
              <a:t> 7b-8)</a:t>
            </a:r>
          </a:p>
        </p:txBody>
      </p:sp>
    </p:spTree>
    <p:extLst>
      <p:ext uri="{BB962C8B-B14F-4D97-AF65-F5344CB8AC3E}">
        <p14:creationId xmlns:p14="http://schemas.microsoft.com/office/powerpoint/2010/main" val="40626474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1043338" y="990600"/>
            <a:ext cx="10105324" cy="4362450"/>
          </a:xfrm>
        </p:spPr>
        <p:txBody>
          <a:bodyPr>
            <a:noAutofit/>
          </a:bodyPr>
          <a:lstStyle/>
          <a:p>
            <a:pPr fontAlgn="base">
              <a:lnSpc>
                <a:spcPct val="150000"/>
              </a:lnSpc>
            </a:pPr>
            <a:r>
              <a:rPr lang="en-AU" sz="3600" b="0" spc="0" dirty="0">
                <a:effectLst/>
                <a:latin typeface="Tisa Offc Serif Pro" panose="02010504030101020102" pitchFamily="2" charset="0"/>
              </a:rPr>
              <a:t>“As we meditate on God's love for us … our love for God and our neighbour will increase, and our hearts will become more and more like God's - filled with love.” </a:t>
            </a:r>
            <a:br>
              <a:rPr lang="en-AU" sz="4000" b="0" spc="0" dirty="0">
                <a:effectLst/>
                <a:latin typeface="Tisa Offc Serif Pro" panose="02010504030101020102" pitchFamily="2" charset="0"/>
              </a:rPr>
            </a:br>
            <a:br>
              <a:rPr lang="en-AU" sz="2400" b="0" spc="0" dirty="0">
                <a:effectLst/>
                <a:latin typeface="Avenir Next LT Pro" panose="020B0504020202020204" pitchFamily="34" charset="77"/>
              </a:rPr>
            </a:br>
            <a:r>
              <a:rPr lang="en-AU" sz="2200" b="0" spc="0" dirty="0">
                <a:latin typeface="Avenir Next LT Pro" panose="020B0504020202020204" pitchFamily="34" charset="77"/>
              </a:rPr>
              <a:t>(</a:t>
            </a:r>
            <a:r>
              <a:rPr lang="en-AU" sz="2200" b="0" spc="0" dirty="0">
                <a:effectLst/>
                <a:latin typeface="Avenir Next LT Pro" panose="020B0504020202020204" pitchFamily="34" charset="77"/>
              </a:rPr>
              <a:t>C S Lewis</a:t>
            </a:r>
            <a:r>
              <a:rPr lang="en-AU" sz="2200" b="0" spc="0" dirty="0">
                <a:latin typeface="Avenir Next LT Pro" panose="020B0504020202020204" pitchFamily="34" charset="77"/>
              </a:rPr>
              <a:t>)</a:t>
            </a:r>
            <a:endParaRPr lang="en-AU" sz="2400" b="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425969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929331" y="2314575"/>
            <a:ext cx="8862369" cy="1447757"/>
          </a:xfrm>
        </p:spPr>
        <p:txBody>
          <a:bodyPr>
            <a:noAutofit/>
          </a:bodyPr>
          <a:lstStyle/>
          <a:p>
            <a:pPr algn="l">
              <a:lnSpc>
                <a:spcPct val="115000"/>
              </a:lnSpc>
            </a:pPr>
            <a:r>
              <a:rPr lang="en-US" sz="6600" dirty="0">
                <a:latin typeface="Tisa Offc Serif Pro" panose="02010504030101020102" pitchFamily="2" charset="0"/>
                <a:ea typeface="Calibri" panose="020F0502020204030204" pitchFamily="34" charset="0"/>
                <a:cs typeface="Times New Roman" panose="02020603050405020304" pitchFamily="18" charset="0"/>
              </a:rPr>
              <a:t>2</a:t>
            </a:r>
            <a:r>
              <a:rPr lang="en-US" sz="6600" dirty="0">
                <a:effectLst/>
                <a:latin typeface="Tisa Offc Serif Pro" panose="02010504030101020102" pitchFamily="2" charset="0"/>
                <a:ea typeface="Calibri" panose="020F0502020204030204" pitchFamily="34" charset="0"/>
                <a:cs typeface="Times New Roman" panose="02020603050405020304" pitchFamily="18" charset="0"/>
              </a:rPr>
              <a:t>. Serve the suffering</a:t>
            </a:r>
            <a:endParaRPr lang="en-AU" sz="6600" dirty="0">
              <a:effectLst/>
              <a:latin typeface="Tisa Offc Serif Pro" panose="02010504030101020102"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61145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550069" y="1304924"/>
            <a:ext cx="11091862" cy="2390775"/>
          </a:xfrm>
        </p:spPr>
        <p:txBody>
          <a:bodyPr>
            <a:normAutofit/>
          </a:bodyPr>
          <a:lstStyle/>
          <a:p>
            <a:pPr>
              <a:lnSpc>
                <a:spcPct val="150000"/>
              </a:lnSpc>
            </a:pPr>
            <a:r>
              <a:rPr lang="en-AU" sz="3200" b="0" dirty="0">
                <a:latin typeface="Avenir Next LT Pro" panose="020B0504020202020204" pitchFamily="34" charset="77"/>
                <a:ea typeface="Calibri" panose="020F0502020204030204" pitchFamily="34" charset="0"/>
                <a:cs typeface="Times New Roman"/>
              </a:rPr>
              <a:t>…</a:t>
            </a:r>
            <a:r>
              <a:rPr lang="en-AU" sz="3200" b="0" dirty="0">
                <a:effectLst/>
                <a:latin typeface="Avenir Next LT Pro" panose="020B0504020202020204" pitchFamily="34" charset="77"/>
                <a:ea typeface="Calibri" panose="020F0502020204030204" pitchFamily="34" charset="0"/>
                <a:cs typeface="Times New Roman"/>
              </a:rPr>
              <a:t>he loved us and sent his Son as an atoning sacrifice for our sins. Dear friends, since God so loved us, we also ought to love one another</a:t>
            </a:r>
            <a:r>
              <a:rPr lang="en-AU" sz="3200" b="0" dirty="0">
                <a:latin typeface="Avenir Next LT Pro" panose="020B0504020202020204" pitchFamily="34" charset="77"/>
                <a:ea typeface="Calibri" panose="020F0502020204030204" pitchFamily="34" charset="0"/>
                <a:cs typeface="Times New Roman"/>
              </a:rPr>
              <a:t>.</a:t>
            </a:r>
            <a:r>
              <a:rPr lang="en-AU" sz="3200" b="0" dirty="0">
                <a:effectLst/>
                <a:latin typeface="Avenir Next LT Pro" panose="020B0504020202020204" pitchFamily="34" charset="77"/>
                <a:ea typeface="Calibri" panose="020F0502020204030204" pitchFamily="34" charset="0"/>
                <a:cs typeface="Times New Roman"/>
              </a:rPr>
              <a:t> (</a:t>
            </a:r>
            <a:r>
              <a:rPr lang="en-AU" sz="3200" b="0" dirty="0">
                <a:latin typeface="Avenir Next LT Pro" panose="020B0504020202020204" pitchFamily="34" charset="77"/>
                <a:ea typeface="Calibri" panose="020F0502020204030204" pitchFamily="34" charset="0"/>
                <a:cs typeface="Times New Roman"/>
              </a:rPr>
              <a:t>vs</a:t>
            </a:r>
            <a:r>
              <a:rPr lang="en-AU" sz="3200" b="0" dirty="0">
                <a:effectLst/>
                <a:latin typeface="Avenir Next LT Pro" panose="020B0504020202020204" pitchFamily="34" charset="77"/>
                <a:ea typeface="Calibri" panose="020F0502020204030204" pitchFamily="34" charset="0"/>
                <a:cs typeface="Times New Roman"/>
              </a:rPr>
              <a:t> 10b-11)</a:t>
            </a:r>
          </a:p>
        </p:txBody>
      </p:sp>
    </p:spTree>
    <p:extLst>
      <p:ext uri="{BB962C8B-B14F-4D97-AF65-F5344CB8AC3E}">
        <p14:creationId xmlns:p14="http://schemas.microsoft.com/office/powerpoint/2010/main" val="281715432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4" ma:contentTypeDescription="Create a new document." ma:contentTypeScope="" ma:versionID="f3af369bf32dec6f0e67bdcb2e24f14e">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da92c5cf8790d812fe5219e1312db9f6"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ad1f5a0-fa71-4dab-a083-db26db2596cf" xsi:nil="true"/>
    <lcf76f155ced4ddcb4097134ff3c332f xmlns="583f0f69-01e1-46ca-86b7-e30e32304800">
      <Terms xmlns="http://schemas.microsoft.com/office/infopath/2007/PartnerControls"/>
    </lcf76f155ced4ddcb4097134ff3c332f>
    <SharedWithUsers xmlns="1ad1f5a0-fa71-4dab-a083-db26db2596cf">
      <UserInfo>
        <DisplayName/>
        <AccountId xsi:nil="true"/>
        <AccountType/>
      </UserInfo>
    </SharedWithUsers>
    <MediaLengthInSeconds xmlns="583f0f69-01e1-46ca-86b7-e30e32304800" xsi:nil="true"/>
  </documentManagement>
</p:properties>
</file>

<file path=customXml/itemProps1.xml><?xml version="1.0" encoding="utf-8"?>
<ds:datastoreItem xmlns:ds="http://schemas.openxmlformats.org/officeDocument/2006/customXml" ds:itemID="{CAA83053-49C6-4579-AD19-D10E65E90EC1}">
  <ds:schemaRefs>
    <ds:schemaRef ds:uri="http://schemas.microsoft.com/sharepoint/v3/contenttype/forms"/>
  </ds:schemaRefs>
</ds:datastoreItem>
</file>

<file path=customXml/itemProps2.xml><?xml version="1.0" encoding="utf-8"?>
<ds:datastoreItem xmlns:ds="http://schemas.openxmlformats.org/officeDocument/2006/customXml" ds:itemID="{B03E5F27-8302-4CE0-BF45-01E4D367A470}">
  <ds:schemaRefs>
    <ds:schemaRef ds:uri="1ad1f5a0-fa71-4dab-a083-db26db2596cf"/>
    <ds:schemaRef ds:uri="583f0f69-01e1-46ca-86b7-e30e323048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B352A5E-ADBE-4A1A-A9FB-89743F40F2DF}">
  <ds:schemaRefs>
    <ds:schemaRef ds:uri="583f0f69-01e1-46ca-86b7-e30e32304800"/>
    <ds:schemaRef ds:uri="http://purl.org/dc/elements/1.1/"/>
    <ds:schemaRef ds:uri="1ad1f5a0-fa71-4dab-a083-db26db2596cf"/>
    <ds:schemaRef ds:uri="http://schemas.openxmlformats.org/package/2006/metadata/core-properties"/>
    <ds:schemaRef ds:uri="http://schemas.microsoft.com/office/2006/documentManagement/types"/>
    <ds:schemaRef ds:uri="http://purl.org/dc/dcmitype/"/>
    <ds:schemaRef ds:uri="http://www.w3.org/XML/1998/namespace"/>
    <ds:schemaRef ds:uri="http://schemas.microsoft.com/office/2006/metadata/properties"/>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199</TotalTime>
  <Words>481</Words>
  <Application>Microsoft Office PowerPoint</Application>
  <PresentationFormat>Widescreen</PresentationFormat>
  <Paragraphs>18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Avenir Next LT Pro</vt:lpstr>
      <vt:lpstr>Calibri</vt:lpstr>
      <vt:lpstr>Tisa Offc Serif Pro</vt:lpstr>
      <vt:lpstr>1_Office Theme</vt:lpstr>
      <vt:lpstr>Living with  love</vt:lpstr>
      <vt:lpstr>How can we become more loving?</vt:lpstr>
      <vt:lpstr>Dear friends, let us love one another, for love comes from God. Everyone who loves has been born of God and knows God. Whoever does not love does not know God, because God is love. This is how God showed his love among us: He sent his one and only Son into the world that we might live through him. </vt:lpstr>
      <vt:lpstr>PowerPoint Presentation</vt:lpstr>
      <vt:lpstr>1. Get to know our loving God</vt:lpstr>
      <vt:lpstr>Love comes from God. Everyone who loves has been born of God and knows God. (vs 7b-8)</vt:lpstr>
      <vt:lpstr>“As we meditate on God's love for us … our love for God and our neighbour will increase, and our hearts will become more and more like God's - filled with love.”   (C S Lewis)</vt:lpstr>
      <vt:lpstr>2. Serve the suffering</vt:lpstr>
      <vt:lpstr>…he loved us and sent his Son as an atoning sacrifice for our sins. Dear friends, since God so loved us, we also ought to love one another. (vs 10b-11)</vt:lpstr>
      <vt:lpstr>…God lives in us and his love is made complete in us. (vs 11b)</vt:lpstr>
      <vt:lpstr>“I see God in every human being. When I wash the leper's wounds, I feel I am nursing the Lord himself. Is it not a beautiful experience?"  (Mother Teresa) </vt:lpstr>
      <vt:lpstr>3. Work at becoming  selfless</vt:lpstr>
      <vt:lpstr>“This is how God showed his love among us: He sent his one and only Son into the world that we might live through him. This is love: not that we loved God, but that he loved us and sent his Son as an atoning sacrifice for our sins.” (vs 9)</vt:lpstr>
      <vt:lpstr>“God has no selfishness. God keeps nothing to Himself. God’s nature is to be always giving… </vt:lpstr>
      <vt:lpstr>…In the sun and the moon and the stars, in every flower you see it, in every bird in the air, in every fish in the sea, God communicates life to His creatures. God keeps nothing for Himself.  God gave his Son. Jesus gave his life.  That is selfless love.”  (Andrew Murray)</vt:lpstr>
      <vt:lpstr>“Think others.”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 Yule</dc:creator>
  <cp:lastModifiedBy>Taryn Somerville</cp:lastModifiedBy>
  <cp:revision>34</cp:revision>
  <dcterms:created xsi:type="dcterms:W3CDTF">2023-08-25T02:53:39Z</dcterms:created>
  <dcterms:modified xsi:type="dcterms:W3CDTF">2023-10-16T03:06:02Z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y fmtid="{D5CDD505-2E9C-101B-9397-08002B2CF9AE}" pid="4" name="Order">
    <vt:r8>97900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